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GB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70C3F87-3AFD-4539-BEB0-9DEFDEA277D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GB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GB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CFAFE99-E1CC-4A1F-BBE1-B75DE606D475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 Christ alone, my hope is found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 is my light, my strength, my song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This Cornerstone, this solid ground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Firm through the fiercest drought and storm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What heights of love, what depths of peace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When fears are stilled, when strivings cease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My Comforter, my All in All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Here in the love of Christ I stand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 Christ alone, who took on flesh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Fullness of God in helpless babe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This gift of love and righteousness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Scorned by the ones He came to save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'Til on that cross as Jesus died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wrath of God was satisfied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 every sin on Him was laid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Here in the death of Christ I live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There in the ground His body lay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Light of the world by darkness slain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Then bursting forth in glorious day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Up from the grave, He rose again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And as He stands in victory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Sin's curse has lost its grip on me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 I am His and He is mine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Bought with the precious blood of Christ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 guilt in life, no fear in death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This is the power of Christ in me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From life's first cry to final breath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Jesus commands my destiny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 power of hell, no scheme of man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Can ever pluck me from His hand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'Til He returns or calls me home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Here in the power of Christ I'll stand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All my days I will sing this song of gladness,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Give my praise to the Fountain of delights;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 in my helplessness You heard my cry,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And waves of mercy poured down on my life.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will trust in the cross of my Redeemer,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will sing of the blood that never fails;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Of sins forgiven, of conscience cleansed,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Of death defeated and life without end.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Beautiful Saviour, Wonderful Counsellor,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Clothed in majesty, Lord of history,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You’re the Way, the Truth, the Life.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Star of the Morning, glorious in holiness,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You’re the Risen One, heaven’s Champion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And You reign, You reign over all.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long to be where the praise is never-ending,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Yearn to dwell where the glory never fades;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Where countless worshippers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	</a:t>
            </a: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will share one song,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And cries of ‘worthy’ will honour the Lamb!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Beautiful Saviour, Wonderful Counsellor,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Clothed in majesty, Lord of history,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You’re the Way, the Truth, the Life.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Star of the Morning, glorious in holiness,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You’re the Risen One, heaven’s Champion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And You reign, You reign over all.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Majesty, worship His Majesty.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Unto Jesus be all glory, honour and praise!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Majesty, Kingdom Authority,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Flow from His throne, unto His own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His anthem raise!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So exalt, lift up on high the Name of Jesus!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Magnify, come glorify, Christ Jesus the King.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Majesty, worship His Majesty;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Jesus who died, now glorified,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King of all kings! 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King of kings, Majesty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God of Heaven living in me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Gentle Saviour, closest friend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Strong Deliverer, beginning and end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All within me falls at Your throne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Your Majesty, I can but bow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lay my all before You now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 royal robes I don't deserve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live to serve Your Majesty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Earth and Heaven worship You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Love eternal, Faithful and True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Who bought the nations, ransomed souls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Brought this sinner near to Your throne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All within me cries out in praise.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"/>
          <p:cNvSpPr txBox="1"/>
          <p:nvPr/>
        </p:nvSpPr>
        <p:spPr>
          <a:xfrm>
            <a:off x="360000" y="360000"/>
            <a:ext cx="9720000" cy="522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Your Majesty, I can but bow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lay my all before You now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 royal robes I don't deserve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r>
              <a:rPr lang="en-GB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live to serve Your Majesty</a:t>
            </a: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</a:pPr>
            <a:endParaRPr lang="en-GB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Application>LibreOffice/26.2.0.3$MacOSX_AARCH64 LibreOffice_project/afbbd0df0edb6d40b450b0337ac646b0913a760c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2026-09-12T20:22:34Z</dcterms:created>
  <dc:creator>Mike Taylor</dc:creator>
  <dc:description/>
  <dc:language>en-GB</dc:language>
  <cp:lastModifiedBy>Mike Taylor</cp:lastModifiedBy>
  <dcterms:modified xsi:type="dcterms:W3CDTF">2026-09-12T20:34:15Z</dcterms:modified>
  <cp:revision>3</cp:revision>
  <dc:subject/>
  <dc:title/>
</cp:coreProperties>
</file>