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3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38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27.xml" ContentType="application/vnd.openxmlformats-officedocument.presentationml.slide+xml"/>
  <Override PartName="/ppt/slides/slide30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1.xml" ContentType="application/vnd.openxmlformats-officedocument.presentationml.slide+xml"/>
  <Override PartName="/ppt/slides/slide47.xml" ContentType="application/vnd.openxmlformats-officedocument.presentationml.slide+xml"/>
  <Override PartName="/ppt/slides/_rels/slide46.xml.rels" ContentType="application/vnd.openxmlformats-package.relationships+xml"/>
  <Override PartName="/ppt/slides/_rels/slide39.xml.rels" ContentType="application/vnd.openxmlformats-package.relationships+xml"/>
  <Override PartName="/ppt/slides/_rels/slide1.xml.rels" ContentType="application/vnd.openxmlformats-package.relationships+xml"/>
  <Override PartName="/ppt/slides/_rels/slide43.xml.rels" ContentType="application/vnd.openxmlformats-package.relationships+xml"/>
  <Override PartName="/ppt/slides/_rels/slide37.xml.rels" ContentType="application/vnd.openxmlformats-package.relationships+xml"/>
  <Override PartName="/ppt/slides/_rels/slide47.xml.rels" ContentType="application/vnd.openxmlformats-package.relationships+xml"/>
  <Override PartName="/ppt/slides/_rels/slide42.xml.rels" ContentType="application/vnd.openxmlformats-package.relationships+xml"/>
  <Override PartName="/ppt/slides/_rels/slide27.xml.rels" ContentType="application/vnd.openxmlformats-package.relationships+xml"/>
  <Override PartName="/ppt/slides/_rels/slide44.xml.rels" ContentType="application/vnd.openxmlformats-package.relationships+xml"/>
  <Override PartName="/ppt/slides/_rels/slide38.xml.rels" ContentType="application/vnd.openxmlformats-package.relationships+xml"/>
  <Override PartName="/ppt/slides/_rels/slide41.xml.rels" ContentType="application/vnd.openxmlformats-package.relationships+xml"/>
  <Override PartName="/ppt/slides/_rels/slide29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36.xml.rels" ContentType="application/vnd.openxmlformats-package.relationships+xml"/>
  <Override PartName="/ppt/slides/_rels/slide30.xml.rels" ContentType="application/vnd.openxmlformats-package.relationships+xml"/>
  <Override PartName="/ppt/slides/_rels/slide16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12.xml.rels" ContentType="application/vnd.openxmlformats-package.relationships+xml"/>
  <Override PartName="/ppt/slides/_rels/slide31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4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19.xml.rels" ContentType="application/vnd.openxmlformats-package.relationships+xml"/>
  <Override PartName="/ppt/slides/_rels/slide40.xml.rels" ContentType="application/vnd.openxmlformats-package.relationships+xml"/>
  <Override PartName="/ppt/slides/_rels/slide7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slide42.xml" ContentType="application/vnd.openxmlformats-officedocument.presentationml.slide+xml"/>
  <Override PartName="/ppt/slides/slide31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media/image1.png" ContentType="image/png"/>
  <Override PartName="/ppt/media/image13.jpeg" ContentType="image/jpeg"/>
  <Override PartName="/ppt/media/image8.jpeg" ContentType="image/jpeg"/>
  <Override PartName="/ppt/media/image21.jpeg" ContentType="image/jpeg"/>
  <Override PartName="/ppt/media/image6.jpeg" ContentType="image/jpeg"/>
  <Override PartName="/ppt/media/image33.jpeg" ContentType="image/jpeg"/>
  <Override PartName="/ppt/media/image7.jpeg" ContentType="image/jpeg"/>
  <Override PartName="/ppt/media/image20.jpeg" ContentType="image/jpeg"/>
  <Override PartName="/ppt/media/image11.jpeg" ContentType="image/jpeg"/>
  <Override PartName="/ppt/media/image9.jpeg" ContentType="image/jpeg"/>
  <Override PartName="/ppt/media/image3.png" ContentType="image/png"/>
  <Override PartName="/ppt/media/image22.jpeg" ContentType="image/jpeg"/>
  <Override PartName="/ppt/media/image26.jpeg" ContentType="image/jpeg"/>
  <Override PartName="/ppt/media/image19.jpeg" ContentType="image/jpeg"/>
  <Override PartName="/ppt/media/image2.png" ContentType="image/png"/>
  <Override PartName="/ppt/media/image10.jpeg" ContentType="image/jpeg"/>
  <Override PartName="/ppt/media/image41.jpeg" ContentType="image/jpeg"/>
  <Override PartName="/ppt/media/image29.jpeg" ContentType="image/jpeg"/>
  <Override PartName="/ppt/media/image14.jpeg" ContentType="image/jpeg"/>
  <Override PartName="/ppt/media/image39.jpeg" ContentType="image/jpeg"/>
  <Override PartName="/ppt/media/image17.jpeg" ContentType="image/jpeg"/>
  <Override PartName="/ppt/media/image5.jpeg" ContentType="image/jpeg"/>
  <Override PartName="/ppt/media/image30.jpeg" ContentType="image/jpeg"/>
  <Override PartName="/ppt/media/image25.jpeg" ContentType="image/jpeg"/>
  <Override PartName="/ppt/media/image36.jpeg" ContentType="image/jpeg"/>
  <Override PartName="/ppt/media/image38.jpeg" ContentType="image/jpeg"/>
  <Override PartName="/ppt/media/image12.jpeg" ContentType="image/jpeg"/>
  <Override PartName="/ppt/media/image23.jpeg" ContentType="image/jpeg"/>
  <Override PartName="/ppt/media/image31.jpeg" ContentType="image/jpeg"/>
  <Override PartName="/ppt/media/image4.png" ContentType="image/png"/>
  <Override PartName="/ppt/media/image37.jpeg" ContentType="image/jpeg"/>
  <Override PartName="/ppt/media/image15.jpeg" ContentType="image/jpeg"/>
  <Override PartName="/ppt/media/image18.jpeg" ContentType="image/jpeg"/>
  <Override PartName="/ppt/media/image35.jpeg" ContentType="image/jpeg"/>
  <Override PartName="/ppt/media/image28.jpeg" ContentType="image/jpeg"/>
  <Override PartName="/ppt/media/image32.jpeg" ContentType="image/jpeg"/>
  <Override PartName="/ppt/media/image34.jpeg" ContentType="image/jpeg"/>
  <Override PartName="/ppt/media/image27.jpeg" ContentType="image/jpeg"/>
  <Override PartName="/ppt/media/image16.jpeg" ContentType="image/jpeg"/>
  <Override PartName="/ppt/media/image24.jpeg" ContentType="image/jpeg"/>
  <Override PartName="/ppt/media/image40.jpeg" ContentType="image/jpeg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_rels/notesSlide44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9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7.xml.rels" ContentType="application/vnd.openxmlformats-package.relationships+xml"/>
  <Override PartName="/ppt/notesSlides/notesSlide2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move the slide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623CEC1F-93DF-4108-B34F-44EE9C2EA000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1320" cy="4005000"/>
          </a:xfrm>
          <a:prstGeom prst="rect">
            <a:avLst/>
          </a:prstGeom>
          <a:ln w="0">
            <a:noFill/>
          </a:ln>
        </p:spPr>
      </p:sp>
      <p:sp>
        <p:nvSpPr>
          <p:cNvPr id="100" name=""/>
          <p:cNvSpPr/>
          <p:nvPr/>
        </p:nvSpPr>
        <p:spPr>
          <a:xfrm>
            <a:off x="755640" y="5078520"/>
            <a:ext cx="6044760" cy="48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18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20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22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24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26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28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30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32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34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36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1320" cy="4005000"/>
          </a:xfrm>
          <a:prstGeom prst="rect">
            <a:avLst/>
          </a:prstGeom>
          <a:ln w="0">
            <a:noFill/>
          </a:ln>
        </p:spPr>
      </p:sp>
      <p:sp>
        <p:nvSpPr>
          <p:cNvPr id="102" name=""/>
          <p:cNvSpPr/>
          <p:nvPr/>
        </p:nvSpPr>
        <p:spPr>
          <a:xfrm>
            <a:off x="755640" y="5078520"/>
            <a:ext cx="6044760" cy="48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38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40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42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44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46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48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50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52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54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56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1320" cy="4005000"/>
          </a:xfrm>
          <a:prstGeom prst="rect">
            <a:avLst/>
          </a:prstGeom>
          <a:ln w="0">
            <a:noFill/>
          </a:ln>
        </p:spPr>
      </p:sp>
      <p:sp>
        <p:nvSpPr>
          <p:cNvPr id="104" name=""/>
          <p:cNvSpPr/>
          <p:nvPr/>
        </p:nvSpPr>
        <p:spPr>
          <a:xfrm>
            <a:off x="755640" y="5078520"/>
            <a:ext cx="6044760" cy="48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58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60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62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64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66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68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70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72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74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1320" cy="4005000"/>
          </a:xfrm>
          <a:prstGeom prst="rect">
            <a:avLst/>
          </a:prstGeom>
          <a:ln w="0">
            <a:noFill/>
          </a:ln>
        </p:spPr>
      </p:sp>
      <p:sp>
        <p:nvSpPr>
          <p:cNvPr id="106" name=""/>
          <p:cNvSpPr/>
          <p:nvPr/>
        </p:nvSpPr>
        <p:spPr>
          <a:xfrm>
            <a:off x="755640" y="5078520"/>
            <a:ext cx="6044760" cy="48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1320" cy="4005000"/>
          </a:xfrm>
          <a:prstGeom prst="rect">
            <a:avLst/>
          </a:prstGeom>
          <a:ln w="0">
            <a:noFill/>
          </a:ln>
        </p:spPr>
      </p:sp>
      <p:sp>
        <p:nvSpPr>
          <p:cNvPr id="176" name=""/>
          <p:cNvSpPr/>
          <p:nvPr/>
        </p:nvSpPr>
        <p:spPr>
          <a:xfrm>
            <a:off x="755640" y="5078520"/>
            <a:ext cx="6044760" cy="48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78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80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82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84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1320" cy="4005000"/>
          </a:xfrm>
          <a:prstGeom prst="rect">
            <a:avLst/>
          </a:prstGeom>
          <a:ln w="0">
            <a:noFill/>
          </a:ln>
        </p:spPr>
      </p:sp>
      <p:sp>
        <p:nvSpPr>
          <p:cNvPr id="186" name=""/>
          <p:cNvSpPr/>
          <p:nvPr/>
        </p:nvSpPr>
        <p:spPr>
          <a:xfrm>
            <a:off x="755640" y="5078520"/>
            <a:ext cx="6044760" cy="48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88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1320" cy="4005000"/>
          </a:xfrm>
          <a:prstGeom prst="rect">
            <a:avLst/>
          </a:prstGeom>
          <a:ln w="0">
            <a:noFill/>
          </a:ln>
        </p:spPr>
      </p:sp>
      <p:sp>
        <p:nvSpPr>
          <p:cNvPr id="108" name=""/>
          <p:cNvSpPr/>
          <p:nvPr/>
        </p:nvSpPr>
        <p:spPr>
          <a:xfrm>
            <a:off x="755640" y="5078520"/>
            <a:ext cx="6044760" cy="48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1320" cy="4005000"/>
          </a:xfrm>
          <a:prstGeom prst="rect">
            <a:avLst/>
          </a:prstGeom>
          <a:ln w="0">
            <a:noFill/>
          </a:ln>
        </p:spPr>
      </p:sp>
      <p:sp>
        <p:nvSpPr>
          <p:cNvPr id="110" name=""/>
          <p:cNvSpPr/>
          <p:nvPr/>
        </p:nvSpPr>
        <p:spPr>
          <a:xfrm>
            <a:off x="755640" y="5078520"/>
            <a:ext cx="6044760" cy="48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12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120" cy="4006440"/>
          </a:xfrm>
          <a:prstGeom prst="rect">
            <a:avLst/>
          </a:prstGeom>
          <a:ln w="0">
            <a:noFill/>
          </a:ln>
        </p:spPr>
      </p:sp>
      <p:sp>
        <p:nvSpPr>
          <p:cNvPr id="114" name="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560" cy="4007880"/>
          </a:xfrm>
          <a:prstGeom prst="rect">
            <a:avLst/>
          </a:prstGeom>
          <a:ln w="0">
            <a:noFill/>
          </a:ln>
        </p:spPr>
      </p:sp>
      <p:sp>
        <p:nvSpPr>
          <p:cNvPr id="116" name="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280" y="789480"/>
            <a:ext cx="90615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>
          <a:xfrm>
            <a:off x="3447360" y="6885360"/>
            <a:ext cx="3184920" cy="51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93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>
          <a:xfrm>
            <a:off x="7227000" y="6885360"/>
            <a:ext cx="2338920" cy="51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93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93000"/>
              </a:lnSpc>
              <a:buNone/>
              <a:tabLst>
                <a:tab algn="l" pos="0"/>
              </a:tabLst>
            </a:pPr>
            <a:fld id="{176F1BE7-CE53-4210-B820-C29A76E7F88A}" type="slidenum"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GB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>
          <a:xfrm>
            <a:off x="502920" y="6885360"/>
            <a:ext cx="2337480" cy="51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280" y="789480"/>
            <a:ext cx="90615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280" y="1767600"/>
            <a:ext cx="9061560" cy="437472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ftr" idx="4"/>
          </p:nvPr>
        </p:nvSpPr>
        <p:spPr>
          <a:xfrm>
            <a:off x="3447360" y="6885360"/>
            <a:ext cx="3184920" cy="51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93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5"/>
          </p:nvPr>
        </p:nvSpPr>
        <p:spPr>
          <a:xfrm>
            <a:off x="7227000" y="6885360"/>
            <a:ext cx="2338920" cy="51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93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93000"/>
              </a:lnSpc>
              <a:buNone/>
              <a:tabLst>
                <a:tab algn="l" pos="0"/>
              </a:tabLst>
            </a:pPr>
            <a:fld id="{491100D0-1CCE-4410-9F36-0CA94028F9D0}" type="slidenum"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GB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dt" idx="6"/>
          </p:nvPr>
        </p:nvSpPr>
        <p:spPr>
          <a:xfrm>
            <a:off x="502920" y="6885360"/>
            <a:ext cx="2337480" cy="51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image" Target="../media/image1.png"/><Relationship Id="rId6" Type="http://schemas.openxmlformats.org/officeDocument/2006/relationships/image" Target="../media/image1.png"/><Relationship Id="rId7" Type="http://schemas.openxmlformats.org/officeDocument/2006/relationships/image" Target="../media/image1.png"/><Relationship Id="rId8" Type="http://schemas.openxmlformats.org/officeDocument/2006/relationships/image" Target="../media/image1.png"/><Relationship Id="rId9" Type="http://schemas.openxmlformats.org/officeDocument/2006/relationships/image" Target="../media/image1.png"/><Relationship Id="rId10" Type="http://schemas.openxmlformats.org/officeDocument/2006/relationships/image" Target="../media/image1.png"/><Relationship Id="rId11" Type="http://schemas.openxmlformats.org/officeDocument/2006/relationships/image" Target="../media/image1.png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" descr=""/>
          <p:cNvPicPr/>
          <p:nvPr/>
        </p:nvPicPr>
        <p:blipFill>
          <a:blip r:embed="rId1"/>
          <a:stretch/>
        </p:blipFill>
        <p:spPr>
          <a:xfrm>
            <a:off x="3828240" y="755640"/>
            <a:ext cx="2423160" cy="6048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951560" cy="146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9000" cy="755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951560" cy="146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9000" cy="755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1295640" y="0"/>
            <a:ext cx="7489440" cy="7558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87080" y="6954840"/>
            <a:ext cx="3704760" cy="24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66"/>
                </a:solidFill>
                <a:effectLst/>
                <a:uFillTx/>
                <a:latin typeface="Arial"/>
              </a:rPr>
              <a:t>http://chonkix.tumblr.com/you_are_here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1313280" y="0"/>
            <a:ext cx="745272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1313280" y="0"/>
            <a:ext cx="745272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1359360" y="0"/>
            <a:ext cx="736056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1632240" y="385560"/>
            <a:ext cx="6814080" cy="6836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1848600" y="364680"/>
            <a:ext cx="6382440" cy="6855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1105200" y="0"/>
            <a:ext cx="787068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1198800" y="0"/>
            <a:ext cx="768132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" descr=""/>
          <p:cNvPicPr/>
          <p:nvPr/>
        </p:nvPicPr>
        <p:blipFill>
          <a:blip r:embed="rId1"/>
          <a:stretch/>
        </p:blipFill>
        <p:spPr>
          <a:xfrm>
            <a:off x="3241080" y="21564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" name="" descr=""/>
          <p:cNvPicPr/>
          <p:nvPr/>
        </p:nvPicPr>
        <p:blipFill>
          <a:blip r:embed="rId2"/>
          <a:stretch/>
        </p:blipFill>
        <p:spPr>
          <a:xfrm>
            <a:off x="5667120" y="39564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" descr=""/>
          <p:cNvPicPr/>
          <p:nvPr/>
        </p:nvPicPr>
        <p:blipFill>
          <a:blip r:embed="rId3"/>
          <a:stretch/>
        </p:blipFill>
        <p:spPr>
          <a:xfrm>
            <a:off x="1080360" y="39564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" name="" descr=""/>
          <p:cNvPicPr/>
          <p:nvPr/>
        </p:nvPicPr>
        <p:blipFill>
          <a:blip r:embed="rId4"/>
          <a:stretch/>
        </p:blipFill>
        <p:spPr>
          <a:xfrm>
            <a:off x="7823880" y="39564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" name="" descr=""/>
          <p:cNvPicPr/>
          <p:nvPr/>
        </p:nvPicPr>
        <p:blipFill>
          <a:blip r:embed="rId5"/>
          <a:stretch/>
        </p:blipFill>
        <p:spPr>
          <a:xfrm>
            <a:off x="5847120" y="111528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" name="" descr=""/>
          <p:cNvPicPr/>
          <p:nvPr/>
        </p:nvPicPr>
        <p:blipFill>
          <a:blip r:embed="rId6"/>
          <a:stretch/>
        </p:blipFill>
        <p:spPr>
          <a:xfrm>
            <a:off x="7467840" y="143928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" name="" descr=""/>
          <p:cNvPicPr/>
          <p:nvPr/>
        </p:nvPicPr>
        <p:blipFill>
          <a:blip r:embed="rId7"/>
          <a:stretch/>
        </p:blipFill>
        <p:spPr>
          <a:xfrm>
            <a:off x="4321440" y="111528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" name="" descr=""/>
          <p:cNvPicPr/>
          <p:nvPr/>
        </p:nvPicPr>
        <p:blipFill>
          <a:blip r:embed="rId8"/>
          <a:stretch/>
        </p:blipFill>
        <p:spPr>
          <a:xfrm>
            <a:off x="2425680" y="107928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" name="" descr=""/>
          <p:cNvPicPr/>
          <p:nvPr/>
        </p:nvPicPr>
        <p:blipFill>
          <a:blip r:embed="rId9"/>
          <a:stretch/>
        </p:blipFill>
        <p:spPr>
          <a:xfrm>
            <a:off x="264960" y="129528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" name="" descr=""/>
          <p:cNvPicPr/>
          <p:nvPr/>
        </p:nvPicPr>
        <p:blipFill>
          <a:blip r:embed="rId10"/>
          <a:stretch/>
        </p:blipFill>
        <p:spPr>
          <a:xfrm>
            <a:off x="3326040" y="2086920"/>
            <a:ext cx="2075760" cy="518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" name="" descr=""/>
          <p:cNvPicPr/>
          <p:nvPr/>
        </p:nvPicPr>
        <p:blipFill>
          <a:blip r:embed="rId11"/>
          <a:stretch/>
        </p:blipFill>
        <p:spPr>
          <a:xfrm>
            <a:off x="5306760" y="1799280"/>
            <a:ext cx="2075760" cy="5182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2504160" y="315720"/>
            <a:ext cx="5073840" cy="6942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1190880" y="23400"/>
            <a:ext cx="775908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298440" y="1418400"/>
            <a:ext cx="9482040" cy="4722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1219680" y="0"/>
            <a:ext cx="764136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0" y="634680"/>
            <a:ext cx="10079640" cy="6924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0" y="4320"/>
            <a:ext cx="10079640" cy="7553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0" y="4320"/>
            <a:ext cx="10079640" cy="7553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0" y="4320"/>
            <a:ext cx="10079640" cy="7553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0" y="4320"/>
            <a:ext cx="10079640" cy="7553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3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" descr=""/>
          <p:cNvPicPr/>
          <p:nvPr/>
        </p:nvPicPr>
        <p:blipFill>
          <a:blip r:embed="rId1"/>
          <a:stretch/>
        </p:blipFill>
        <p:spPr>
          <a:xfrm>
            <a:off x="539640" y="91800"/>
            <a:ext cx="3026520" cy="3747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" descr=""/>
          <p:cNvPicPr/>
          <p:nvPr/>
        </p:nvPicPr>
        <p:blipFill>
          <a:blip r:embed="rId2"/>
          <a:stretch/>
        </p:blipFill>
        <p:spPr>
          <a:xfrm>
            <a:off x="5040360" y="3786120"/>
            <a:ext cx="5040720" cy="3774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" name="" descr=""/>
          <p:cNvPicPr/>
          <p:nvPr/>
        </p:nvPicPr>
        <p:blipFill>
          <a:blip r:embed="rId3"/>
          <a:stretch/>
        </p:blipFill>
        <p:spPr>
          <a:xfrm>
            <a:off x="5085000" y="178920"/>
            <a:ext cx="4994280" cy="3519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" name="" descr=""/>
          <p:cNvPicPr/>
          <p:nvPr/>
        </p:nvPicPr>
        <p:blipFill>
          <a:blip r:embed="rId4"/>
          <a:stretch/>
        </p:blipFill>
        <p:spPr>
          <a:xfrm>
            <a:off x="820800" y="91800"/>
            <a:ext cx="3396600" cy="4205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" name="" descr=""/>
          <p:cNvPicPr/>
          <p:nvPr/>
        </p:nvPicPr>
        <p:blipFill>
          <a:blip r:embed="rId5"/>
          <a:stretch/>
        </p:blipFill>
        <p:spPr>
          <a:xfrm>
            <a:off x="0" y="4206600"/>
            <a:ext cx="5040360" cy="3354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3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2324880" y="0"/>
            <a:ext cx="5429520" cy="755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48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951560" cy="146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9000" cy="755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48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628920" y="1255680"/>
            <a:ext cx="8821440" cy="5048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1256040" y="0"/>
            <a:ext cx="7565400" cy="755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"/>
          <p:cNvSpPr/>
          <p:nvPr/>
        </p:nvSpPr>
        <p:spPr>
          <a:xfrm>
            <a:off x="1800720" y="360000"/>
            <a:ext cx="2469240" cy="87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Even angels long to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look into these things.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	</a:t>
            </a: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— 1 Peter 1:12b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576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1800360" y="0"/>
            <a:ext cx="10079640" cy="7553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" name=""/>
          <p:cNvSpPr/>
          <p:nvPr/>
        </p:nvSpPr>
        <p:spPr>
          <a:xfrm>
            <a:off x="360000" y="360000"/>
            <a:ext cx="4321800" cy="449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Concerning this salvation,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the prophets, who spoke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of the grace that was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to come to you,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searched intently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and with the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greatest care.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	</a:t>
            </a: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— 1 Peter 1:10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3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2" name=""/>
          <p:cNvSpPr/>
          <p:nvPr/>
        </p:nvSpPr>
        <p:spPr>
          <a:xfrm>
            <a:off x="5149800" y="360360"/>
            <a:ext cx="4573800" cy="197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“Sovereign Lord, as you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have promised, now dismiss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your servant in peace.”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	</a:t>
            </a: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— Luke 2:29.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"/>
          <p:cNvSpPr/>
          <p:nvPr/>
        </p:nvSpPr>
        <p:spPr>
          <a:xfrm>
            <a:off x="3881160" y="810720"/>
            <a:ext cx="2316960" cy="593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US" sz="38400" strike="noStrike" u="none">
                <a:solidFill>
                  <a:srgbClr val="ff3333"/>
                </a:solidFill>
                <a:effectLst/>
                <a:uFillTx/>
                <a:latin typeface="Trebuchet MS"/>
                <a:ea typeface="DejaVu Sans"/>
              </a:rPr>
              <a:t>?</a:t>
            </a:r>
            <a:endParaRPr b="0" lang="en-GB" sz="38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"/>
          <p:cNvSpPr/>
          <p:nvPr/>
        </p:nvSpPr>
        <p:spPr>
          <a:xfrm>
            <a:off x="360000" y="360360"/>
            <a:ext cx="7742880" cy="28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“You will conceive and give birth to a son, and you are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to call him Jesus. He will be great and will be called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the Son of the Most High.”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“How will this be, since I am a virgin?”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	</a:t>
            </a: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— Luke 1:31–34.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1476720" y="2878560"/>
            <a:ext cx="7125840" cy="4681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951560" cy="146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9000" cy="755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3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" name=""/>
          <p:cNvSpPr/>
          <p:nvPr/>
        </p:nvSpPr>
        <p:spPr>
          <a:xfrm>
            <a:off x="360000" y="360360"/>
            <a:ext cx="7562880" cy="898920"/>
          </a:xfrm>
          <a:prstGeom prst="rect">
            <a:avLst/>
          </a:prstGeom>
          <a:solidFill>
            <a:srgbClr val="cccc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Trebuchet MS"/>
                <a:ea typeface="DejaVu Sans"/>
              </a:rPr>
              <a:t>“Jesus said to her, “Will you give me a drink?”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Trebuchet MS"/>
                <a:ea typeface="DejaVu Sans"/>
              </a:rPr>
              <a:t>	</a:t>
            </a: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Trebuchet MS"/>
                <a:ea typeface="DejaVu Sans"/>
              </a:rPr>
              <a:t>— John 4:7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3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951560" cy="146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9000" cy="755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"/>
          <p:cNvSpPr/>
          <p:nvPr/>
        </p:nvSpPr>
        <p:spPr>
          <a:xfrm>
            <a:off x="360000" y="360720"/>
            <a:ext cx="8640000" cy="287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Our God contracted to a span,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Incomprehensibly made man.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[…]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In vain; ye angels, gaze no more,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But fall, and silently adore.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0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	</a:t>
            </a: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— Charles Wesley, </a:t>
            </a:r>
            <a:r>
              <a:rPr b="0" i="1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Let Earth and Heaven Combine</a:t>
            </a: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.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539640" y="91800"/>
            <a:ext cx="3026520" cy="3747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5040360" y="3786120"/>
            <a:ext cx="5040720" cy="3774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" descr=""/>
          <p:cNvPicPr/>
          <p:nvPr/>
        </p:nvPicPr>
        <p:blipFill>
          <a:blip r:embed="rId3"/>
          <a:stretch/>
        </p:blipFill>
        <p:spPr>
          <a:xfrm>
            <a:off x="5085000" y="178920"/>
            <a:ext cx="4994280" cy="3519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" name="" descr=""/>
          <p:cNvPicPr/>
          <p:nvPr/>
        </p:nvPicPr>
        <p:blipFill>
          <a:blip r:embed="rId4"/>
          <a:stretch/>
        </p:blipFill>
        <p:spPr>
          <a:xfrm>
            <a:off x="820800" y="91800"/>
            <a:ext cx="3396600" cy="4205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" descr=""/>
          <p:cNvPicPr/>
          <p:nvPr/>
        </p:nvPicPr>
        <p:blipFill>
          <a:blip r:embed="rId5"/>
          <a:stretch/>
        </p:blipFill>
        <p:spPr>
          <a:xfrm>
            <a:off x="0" y="4206600"/>
            <a:ext cx="5040360" cy="3354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9000" cy="755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"/>
          <p:cNvSpPr txBox="1"/>
          <p:nvPr/>
        </p:nvSpPr>
        <p:spPr>
          <a:xfrm>
            <a:off x="1800360" y="3058560"/>
            <a:ext cx="3614400" cy="311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Noto Sans"/>
              </a:rPr>
              <a:t>XXX Doctor Who </a:t>
            </a:r>
            <a:r>
              <a:rPr b="0" i="1" lang="en-GB" sz="1800" strike="noStrike" u="none">
                <a:solidFill>
                  <a:srgbClr val="000000"/>
                </a:solidFill>
                <a:effectLst/>
                <a:uFillTx/>
                <a:latin typeface="Noto Sans"/>
              </a:rPr>
              <a:t>A Christmas Carol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  <p:pic>
        <p:nvPicPr>
          <p:cNvPr id="37" name="" descr=""/>
          <p:cNvPicPr/>
          <p:nvPr/>
        </p:nvPicPr>
        <p:blipFill>
          <a:blip r:embed="rId1"/>
          <a:stretch/>
        </p:blipFill>
        <p:spPr>
          <a:xfrm>
            <a:off x="-573840" y="0"/>
            <a:ext cx="11410200" cy="759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"/>
          <p:cNvSpPr/>
          <p:nvPr/>
        </p:nvSpPr>
        <p:spPr>
          <a:xfrm>
            <a:off x="360360" y="360360"/>
            <a:ext cx="4787640" cy="13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Doctor Who: </a:t>
            </a:r>
            <a:r>
              <a:rPr b="0" i="1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A Christmas Carol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"/>
          <p:cNvSpPr txBox="1"/>
          <p:nvPr/>
        </p:nvSpPr>
        <p:spPr>
          <a:xfrm>
            <a:off x="1800360" y="3058560"/>
            <a:ext cx="3614400" cy="311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Noto Sans"/>
              </a:rPr>
              <a:t>XXX Doctor Who </a:t>
            </a:r>
            <a:r>
              <a:rPr b="0" i="1" lang="en-GB" sz="1800" strike="noStrike" u="none">
                <a:solidFill>
                  <a:srgbClr val="000000"/>
                </a:solidFill>
                <a:effectLst/>
                <a:uFillTx/>
                <a:latin typeface="Noto Sans"/>
              </a:rPr>
              <a:t>A Christmas Carol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  <p:pic>
        <p:nvPicPr>
          <p:cNvPr id="40" name="" descr=""/>
          <p:cNvPicPr/>
          <p:nvPr/>
        </p:nvPicPr>
        <p:blipFill>
          <a:blip r:embed="rId1"/>
          <a:stretch/>
        </p:blipFill>
        <p:spPr>
          <a:xfrm>
            <a:off x="-573840" y="0"/>
            <a:ext cx="11410200" cy="759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" name=""/>
          <p:cNvSpPr/>
          <p:nvPr/>
        </p:nvSpPr>
        <p:spPr>
          <a:xfrm>
            <a:off x="360360" y="360360"/>
            <a:ext cx="4787640" cy="13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“On every world, wherever people are, in the deepest 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part of the winter, at the exact mid-point, everybody 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stops and turns and hugs, as if to say, well done. Well 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done, everyone. We’re halfway out of the dark. 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Back on Earth, we called this Christmas.”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8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"/>
          <p:cNvSpPr/>
          <p:nvPr/>
        </p:nvSpPr>
        <p:spPr>
          <a:xfrm>
            <a:off x="360360" y="360000"/>
            <a:ext cx="4787640" cy="13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Lift up your eyes and look to the heavens: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    Who created all these?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He who brings out the starry host one by one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    and calls forth each of them by name.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	</a:t>
            </a:r>
            <a:r>
              <a:rPr b="0" lang="en-US" sz="2800" strike="noStrike" u="none">
                <a:solidFill>
                  <a:srgbClr val="ffffff"/>
                </a:solidFill>
                <a:effectLst/>
                <a:uFillTx/>
                <a:latin typeface="Trebuchet MS"/>
                <a:ea typeface="DejaVu Sans"/>
              </a:rPr>
              <a:t>— Isaiah 40:26.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</TotalTime>
  <Application>LibreOffice/25.8.3.2$MacOSX_AARCH64 LibreOffice_project/8ca8d55c161d602844f5428fa4b58097424e324e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2015-12-14T20:07:20Z</dcterms:created>
  <dc:creator/>
  <dc:description/>
  <dc:language>en-GB</dc:language>
  <cp:lastModifiedBy>Mike Taylor</cp:lastModifiedBy>
  <cp:lastPrinted>2026-01-03T22:22:12Z</cp:lastPrinted>
  <dcterms:modified xsi:type="dcterms:W3CDTF">2026-01-03T22:25:53Z</dcterms:modified>
  <cp:revision>35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