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29.xml.rels" ContentType="application/vnd.openxmlformats-package.relationships+xml"/>
  <Override PartName="/ppt/slides/_rels/slide28.xml.rels" ContentType="application/vnd.openxmlformats-package.relationships+xml"/>
  <Override PartName="/ppt/slides/_rels/slide27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19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20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37C521F-7317-454B-BD6B-24483535CBB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GB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464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CDF28DE-3F47-40F3-9952-2BBF447C8C66}" type="slidenum"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GB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360000" y="360000"/>
            <a:ext cx="6965640" cy="270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Everyone needs compassion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love that's never failing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Let mercy fall on me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Everyone needs forgiveness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kindness of a saviour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hope of nations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360000" y="360000"/>
            <a:ext cx="6965640" cy="270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Saviour, he can move the mountains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My God is mighty to save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 is mighty to save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Forever, author of salvation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 rose and conquered the grave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Jesus conquered the grave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360000" y="360000"/>
            <a:ext cx="6965640" cy="270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 take me as You find me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my fears and failures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fill my life again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 give my life to follow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Everything I believe in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Now I surrender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360000" y="360000"/>
            <a:ext cx="6965640" cy="270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Shine your light and let the whole world see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We're singing for the glory of the risen King,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Jesus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Shine your light and let the whole world see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We're singing for the glory of the risen King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360000" y="360000"/>
            <a:ext cx="6965640" cy="270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Saviour, he can move the mountains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My God is mighty to save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 is mighty to save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Forever, author of salvation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 rose and conquered the grave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Jesus conquered the grave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360000" y="360000"/>
            <a:ext cx="6965640" cy="270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You were the Word at the beginning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with God the Lord Most High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Your hidden glory in creation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Now revealed in you our Christ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360000" y="360000"/>
            <a:ext cx="6965640" cy="270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a beautiful name it is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a beautiful name it is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name of Jesus Christ my king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a beautiful name it is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Nothing compares to this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a beautiful name it is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name of Jesus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360000" y="360000"/>
            <a:ext cx="6965640" cy="270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You didn’t want heaven without us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So, Jesus, you brought heaven down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My sin was great, your love was greater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could separate us now?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360000" y="360000"/>
            <a:ext cx="6965640" cy="270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a wonderful name it is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a wonderful name it is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name of Jesus Christ my king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a wonderful name it is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Nothing compares to this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a wonderful name it is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name of Jesus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360000" y="360000"/>
            <a:ext cx="6965640" cy="270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want to see Jesus lifted high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banner that flies across this land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That all men might see the truth and know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 is the way to heaven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360000" y="360000"/>
            <a:ext cx="9540000" cy="504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Death could not hold You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veil tore before You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You silenced the boast of sin and grave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heavens are roaring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praise of Your glory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You are raised to life again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360000" y="360000"/>
            <a:ext cx="9540000" cy="504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You have no rival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You have no equal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Now and forever, God, you reign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Yours is the Kingdom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Yours is the Glory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Yours is the name above all names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360000" y="360000"/>
            <a:ext cx="9540000" cy="504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a powerful name it is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a powerful name it is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name of Jesus Christ my King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a powerful name it is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Nothing can stand against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a powerful name it is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name of Jesus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360000" y="360000"/>
            <a:ext cx="9540000" cy="504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thousand generations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Falling down in worship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sing the song of ages to the Lamb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all who've gone before us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all who will believe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sing the song of ages to the Lamb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360000" y="360000"/>
            <a:ext cx="9540000" cy="504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Your name is the highest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Your name is the greatest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Your name stands above them all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thrones and dominions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powers and positions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Your name stands above them all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360000" y="360000"/>
            <a:ext cx="9540000" cy="504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the angels cry, holy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creation cries, holy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You are lifted high, holy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Holy forever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360000" y="360000"/>
            <a:ext cx="9540000" cy="504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you've been forgiven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if you've been redeemed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Sing the song forever to the Lamb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you walk in freedom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if you bear His name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Sing the song forever to the Lamb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Sing the song forever and amen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360000" y="360000"/>
            <a:ext cx="9540000" cy="504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the angels cry, holy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creation cries, holy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You are lifted high, holy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Holy forever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360000" y="360000"/>
            <a:ext cx="9540000" cy="504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Hear your people sing, holy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the King of kings, holy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You will always be, holy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Holy forever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360000" y="360000"/>
            <a:ext cx="6429960" cy="270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want to see, we want to see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want to see Jesus lifted high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want to see, we want to see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want to see Jesus lifted high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360000" y="360000"/>
            <a:ext cx="6429960" cy="270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Step by step we're moving forward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Little by little taking ground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Every prayer a powerful weapon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Strongholds come tumbling down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down and down and down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360000" y="360000"/>
            <a:ext cx="6965640" cy="270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the eyes of my heart, Lord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the eyes of my heart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 want to see tou, I want to see you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the eyes of my heart, Lord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the eyes of my heart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 want to see you, I want to see you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360000" y="360000"/>
            <a:ext cx="6965640" cy="270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see you high and lifted up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Shining in the light of your glory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Pour out your power and love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we sing holy, holy, holy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360000" y="360000"/>
            <a:ext cx="6965640" cy="270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Holy, holy, holy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Holy, holy, holy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Holy, holy, holy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 want to see you</a:t>
            </a:r>
            <a:endParaRPr b="0" lang="en-GB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Application>LibreOffice/25.2.3.2$MacOSX_X86_64 LibreOffice_project/bbb074479178df812d175f709636b368952c2ce3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2025-05-03T17:37:56Z</dcterms:created>
  <dc:creator>Mike Taylor</dc:creator>
  <dc:description/>
  <dc:language>en-GB</dc:language>
  <cp:lastModifiedBy>Mike Taylor</cp:lastModifiedBy>
  <dcterms:modified xsi:type="dcterms:W3CDTF">2025-11-01T14:04:40Z</dcterms:modified>
  <cp:revision>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