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10.jpeg" ContentType="image/jpeg"/>
  <Override PartName="/ppt/media/image6.jpeg" ContentType="image/jpeg"/>
  <Override PartName="/ppt/media/image7.jpeg" ContentType="image/jpeg"/>
  <Override PartName="/ppt/media/image8.jpeg" ContentType="image/jpeg"/>
  <Override PartName="/ppt/media/image9.jpeg" ContentType="image/jpeg"/>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5.xml" ContentType="application/vnd.openxmlformats-officedocument.presentationml.slide+xml"/>
  <Override PartName="/ppt/slides/slide50.xml" ContentType="application/vnd.openxmlformats-officedocument.presentationml.slide+xml"/>
  <Override PartName="/ppt/slides/slide36.xml" ContentType="application/vnd.openxmlformats-officedocument.presentationml.slide+xml"/>
  <Override PartName="/ppt/slides/slide51.xml" ContentType="application/vnd.openxmlformats-officedocument.presentationml.slide+xml"/>
  <Override PartName="/ppt/slides/slide37.xml" ContentType="application/vnd.openxmlformats-officedocument.presentationml.slide+xml"/>
  <Override PartName="/ppt/slides/slide52.xml" ContentType="application/vnd.openxmlformats-officedocument.presentationml.slide+xml"/>
  <Override PartName="/ppt/slides/slide47.xml" ContentType="application/vnd.openxmlformats-officedocument.presentationml.slide+xml"/>
  <Override PartName="/ppt/slides/slide38.xml" ContentType="application/vnd.openxmlformats-officedocument.presentationml.slide+xml"/>
  <Override PartName="/ppt/slides/slide6.xml" ContentType="application/vnd.openxmlformats-officedocument.presentationml.slide+xml"/>
  <Override PartName="/ppt/slides/slide53.xml" ContentType="application/vnd.openxmlformats-officedocument.presentationml.slide+xml"/>
  <Override PartName="/ppt/slides/slide48.xml" ContentType="application/vnd.openxmlformats-officedocument.presentationml.slide+xml"/>
  <Override PartName="/ppt/slides/_rels/slide57.xml.rels" ContentType="application/vnd.openxmlformats-package.relationships+xml"/>
  <Override PartName="/ppt/slides/_rels/slide56.xml.rels" ContentType="application/vnd.openxmlformats-package.relationships+xml"/>
  <Override PartName="/ppt/slides/_rels/slide55.xml.rels" ContentType="application/vnd.openxmlformats-package.relationships+xml"/>
  <Override PartName="/ppt/slides/_rels/slide54.xml.rels" ContentType="application/vnd.openxmlformats-package.relationships+xml"/>
  <Override PartName="/ppt/slides/_rels/slide39.xml.rels" ContentType="application/vnd.openxmlformats-package.relationships+xml"/>
  <Override PartName="/ppt/slides/_rels/slide53.xml.rels" ContentType="application/vnd.openxmlformats-package.relationships+xml"/>
  <Override PartName="/ppt/slides/_rels/slide38.xml.rels" ContentType="application/vnd.openxmlformats-package.relationships+xml"/>
  <Override PartName="/ppt/slides/_rels/slide52.xml.rels" ContentType="application/vnd.openxmlformats-package.relationships+xml"/>
  <Override PartName="/ppt/slides/_rels/slide37.xml.rels" ContentType="application/vnd.openxmlformats-package.relationships+xml"/>
  <Override PartName="/ppt/slides/_rels/slide51.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44.xml.rels" ContentType="application/vnd.openxmlformats-package.relationships+xml"/>
  <Override PartName="/ppt/slides/_rels/slide3.xml.rels" ContentType="application/vnd.openxmlformats-package.relationships+xml"/>
  <Override PartName="/ppt/slides/_rels/slide43.xml.rels" ContentType="application/vnd.openxmlformats-package.relationships+xml"/>
  <Override PartName="/ppt/slides/_rels/slide2.xml.rels" ContentType="application/vnd.openxmlformats-package.relationships+xml"/>
  <Override PartName="/ppt/slides/_rels/slide42.xml.rels" ContentType="application/vnd.openxmlformats-package.relationships+xml"/>
  <Override PartName="/ppt/slides/_rels/slide1.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49.xml.rels" ContentType="application/vnd.openxmlformats-package.relationships+xml"/>
  <Override PartName="/ppt/slides/_rels/slide33.xml.rels" ContentType="application/vnd.openxmlformats-package.relationships+xml"/>
  <Override PartName="/ppt/slides/_rels/slide8.xml.rels" ContentType="application/vnd.openxmlformats-package.relationships+xml"/>
  <Override PartName="/ppt/slides/_rels/slide48.xml.rels" ContentType="application/vnd.openxmlformats-package.relationships+xml"/>
  <Override PartName="/ppt/slides/_rels/slide32.xml.rels" ContentType="application/vnd.openxmlformats-package.relationships+xml"/>
  <Override PartName="/ppt/slides/_rels/slide7.xml.rels" ContentType="application/vnd.openxmlformats-package.relationships+xml"/>
  <Override PartName="/ppt/slides/_rels/slide47.xml.rels" ContentType="application/vnd.openxmlformats-package.relationships+xml"/>
  <Override PartName="/ppt/slides/_rels/slide28.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25.xml.rels" ContentType="application/vnd.openxmlformats-package.relationships+xml"/>
  <Override PartName="/ppt/slides/_rels/slide24.xml.rels" ContentType="application/vnd.openxmlformats-package.relationships+xml"/>
  <Override PartName="/ppt/slides/_rels/slide31.xml.rels" ContentType="application/vnd.openxmlformats-package.relationships+xml"/>
  <Override PartName="/ppt/slides/_rels/slide46.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30.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50.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6.xml.rels" ContentType="application/vnd.openxmlformats-package.relationships+xml"/>
  <Override PartName="/ppt/slides/slide39.xml" ContentType="application/vnd.openxmlformats-officedocument.presentationml.slide+xml"/>
  <Override PartName="/ppt/slides/slide7.xml" ContentType="application/vnd.openxmlformats-officedocument.presentationml.slide+xml"/>
  <Override PartName="/ppt/slides/slide54.xml" ContentType="application/vnd.openxmlformats-officedocument.presentationml.slide+xml"/>
  <Override PartName="/ppt/slides/slide49.xml" ContentType="application/vnd.openxmlformats-officedocument.presentationml.slide+xml"/>
  <Override PartName="/ppt/slides/slide8.xml" ContentType="application/vnd.openxmlformats-officedocument.presentationml.slide+xml"/>
  <Override PartName="/ppt/slides/slide55.xml" ContentType="application/vnd.openxmlformats-officedocument.presentationml.slide+xml"/>
  <Override PartName="/ppt/slides/slide9.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Slides/_rels/notesSlide57.xml.rels" ContentType="application/vnd.openxmlformats-package.relationships+xml"/>
  <Override PartName="/ppt/notesSlides/_rels/notesSlide56.xml.rels" ContentType="application/vnd.openxmlformats-package.relationships+xml"/>
  <Override PartName="/ppt/notesSlides/_rels/notesSlide55.xml.rels" ContentType="application/vnd.openxmlformats-package.relationships+xml"/>
  <Override PartName="/ppt/notesSlides/_rels/notesSlide49.xml.rels" ContentType="application/vnd.openxmlformats-package.relationships+xml"/>
  <Override PartName="/ppt/notesSlides/_rels/notesSlide54.xml.rels" ContentType="application/vnd.openxmlformats-package.relationships+xml"/>
  <Override PartName="/ppt/notesSlides/_rels/notesSlide48.xml.rels" ContentType="application/vnd.openxmlformats-package.relationships+xml"/>
  <Override PartName="/ppt/notesSlides/_rels/notesSlide47.xml.rels" ContentType="application/vnd.openxmlformats-package.relationships+xml"/>
  <Override PartName="/ppt/notesSlides/_rels/notesSlide36.xml.rels" ContentType="application/vnd.openxmlformats-package.relationships+xml"/>
  <Override PartName="/ppt/notesSlides/_rels/notesSlide50.xml.rels" ContentType="application/vnd.openxmlformats-package.relationships+xml"/>
  <Override PartName="/ppt/notesSlides/_rels/notesSlide17.xml.rels" ContentType="application/vnd.openxmlformats-package.relationships+xml"/>
  <Override PartName="/ppt/notesSlides/_rels/notesSlide35.xml.rels" ContentType="application/vnd.openxmlformats-package.relationships+xml"/>
  <Override PartName="/ppt/notesSlides/_rels/notesSlide46.xml.rels" ContentType="application/vnd.openxmlformats-package.relationships+xml"/>
  <Override PartName="/ppt/notesSlides/_rels/notesSlide45.xml.rels" ContentType="application/vnd.openxmlformats-package.relationships+xml"/>
  <Override PartName="/ppt/notesSlides/_rels/notesSlide44.xml.rels" ContentType="application/vnd.openxmlformats-package.relationships+xml"/>
  <Override PartName="/ppt/notesSlides/_rels/notesSlide43.xml.rels" ContentType="application/vnd.openxmlformats-package.relationships+xml"/>
  <Override PartName="/ppt/notesSlides/_rels/notesSlide9.xml.rels" ContentType="application/vnd.openxmlformats-package.relationships+xml"/>
  <Override PartName="/ppt/notesSlides/_rels/notesSlide53.xml.rels" ContentType="application/vnd.openxmlformats-package.relationships+xml"/>
  <Override PartName="/ppt/notesSlides/_rels/notesSlide42.xml.rels" ContentType="application/vnd.openxmlformats-package.relationships+xml"/>
  <Override PartName="/ppt/notesSlides/_rels/notesSlide8.xml.rels" ContentType="application/vnd.openxmlformats-package.relationships+xml"/>
  <Override PartName="/ppt/notesSlides/_rels/notesSlide52.xml.rels" ContentType="application/vnd.openxmlformats-package.relationships+xml"/>
  <Override PartName="/ppt/notesSlides/_rels/notesSlide19.xml.rels" ContentType="application/vnd.openxmlformats-package.relationships+xml"/>
  <Override PartName="/ppt/notesSlides/_rels/notesSlide41.xml.rels" ContentType="application/vnd.openxmlformats-package.relationships+xml"/>
  <Override PartName="/ppt/notesSlides/_rels/notesSlide7.xml.rels" ContentType="application/vnd.openxmlformats-package.relationships+xml"/>
  <Override PartName="/ppt/notesSlides/_rels/notesSlide51.xml.rels" ContentType="application/vnd.openxmlformats-package.relationships+xml"/>
  <Override PartName="/ppt/notesSlides/_rels/notesSlide18.xml.rels" ContentType="application/vnd.openxmlformats-package.relationships+xml"/>
  <Override PartName="/ppt/notesSlides/_rels/notesSlide40.xml.rels" ContentType="application/vnd.openxmlformats-package.relationships+xml"/>
  <Override PartName="/ppt/notesSlides/_rels/notesSlide34.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31.xml.rels" ContentType="application/vnd.openxmlformats-package.relationships+xml"/>
  <Override PartName="/ppt/notesSlides/_rels/notesSlide30.xml.rels" ContentType="application/vnd.openxmlformats-package.relationships+xml"/>
  <Override PartName="/ppt/notesSlides/_rels/notesSlide29.xml.rels" ContentType="application/vnd.openxmlformats-package.relationships+xml"/>
  <Override PartName="/ppt/notesSlides/_rels/notesSlide28.xml.rels" ContentType="application/vnd.openxmlformats-package.relationships+xml"/>
  <Override PartName="/ppt/notesSlides/_rels/notesSlide27.xml.rels" ContentType="application/vnd.openxmlformats-package.relationships+xml"/>
  <Override PartName="/ppt/notesSlides/_rels/notesSlide26.xml.rels" ContentType="application/vnd.openxmlformats-package.relationships+xml"/>
  <Override PartName="/ppt/notesSlides/_rels/notesSlide4.xml.rels" ContentType="application/vnd.openxmlformats-package.relationships+xml"/>
  <Override PartName="/ppt/notesSlides/_rels/notesSlide15.xml.rels" ContentType="application/vnd.openxmlformats-package.relationships+xml"/>
  <Override PartName="/ppt/notesSlides/_rels/notesSlide2.xml.rels" ContentType="application/vnd.openxmlformats-package.relationships+xml"/>
  <Override PartName="/ppt/notesSlides/_rels/notesSlide13.xml.rels" ContentType="application/vnd.openxmlformats-package.relationships+xml"/>
  <Override PartName="/ppt/notesSlides/_rels/notesSlide20.xml.rels" ContentType="application/vnd.openxmlformats-package.relationships+xml"/>
  <Override PartName="/ppt/notesSlides/_rels/notesSlide12.xml.rels" ContentType="application/vnd.openxmlformats-package.relationships+xml"/>
  <Override PartName="/ppt/notesSlides/_rels/notesSlide1.xml.rels" ContentType="application/vnd.openxmlformats-package.relationships+xml"/>
  <Override PartName="/ppt/notesSlides/_rels/notesSlide39.xml.rels" ContentType="application/vnd.openxmlformats-package.relationships+xml"/>
  <Override PartName="/ppt/notesSlides/_rels/notesSlide5.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14.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25.xml.rels" ContentType="application/vnd.openxmlformats-package.relationships+xml"/>
  <Override PartName="/ppt/notesSlides/_rels/notesSlide22.xml.rels" ContentType="application/vnd.openxmlformats-package.relationships+xml"/>
  <Override PartName="/ppt/notesSlides/_rels/notesSlide24.xml.rels" ContentType="application/vnd.openxmlformats-package.relationships+xml"/>
  <Override PartName="/ppt/notesSlides/_rels/notesSlide23.xml.rels" ContentType="application/vnd.openxmlformats-package.relationships+xml"/>
  <Override PartName="/ppt/notesSlides/_rels/notesSlide21.xml.rels" ContentType="application/vnd.openxmlformats-package.relationships+xml"/>
  <Override PartName="/ppt/notesSlides/_rels/notesSlide38.xml.rels" ContentType="application/vnd.openxmlformats-package.relationships+xml"/>
  <Override PartName="/ppt/notesSlides/_rels/notesSlide11.xml.rels" ContentType="application/vnd.openxmlformats-package.relationships+xml"/>
  <Override PartName="/ppt/notesSlides/_rels/notesSlide37.xml.rels" ContentType="application/vnd.openxmlformats-package.relationships+xml"/>
  <Override PartName="/ppt/notesSlides/notesSlide37.xml" ContentType="application/vnd.openxmlformats-officedocument.presentationml.notesSlide+xml"/>
  <Override PartName="/ppt/notesSlides/notesSlide11.xml" ContentType="application/vnd.openxmlformats-officedocument.presentationml.notesSlide+xml"/>
  <Override PartName="/ppt/notesSlides/notesSlide38.xml" ContentType="application/vnd.openxmlformats-officedocument.presentationml.notesSlide+xml"/>
  <Override PartName="/ppt/notesSlides/notesSlide3.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7.xml" ContentType="application/vnd.openxmlformats-officedocument.presentationml.notesSlide+xml"/>
  <Override PartName="/ppt/notesSlides/notesSlide40.xml" ContentType="application/vnd.openxmlformats-officedocument.presentationml.notesSlide+xml"/>
  <Override PartName="/ppt/notesSlides/notesSlide8.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42.xml" ContentType="application/vnd.openxmlformats-officedocument.presentationml.notesSlide+xml"/>
  <Override PartName="/ppt/notesSlides/notesSlide24.xml" ContentType="application/vnd.openxmlformats-officedocument.presentationml.notesSlide+xml"/>
  <Override PartName="/ppt/notesSlides/notesSlide43.xml" ContentType="application/vnd.openxmlformats-officedocument.presentationml.notesSlide+xml"/>
  <Override PartName="/ppt/notesSlides/notesSlide25.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35.xml" ContentType="application/vnd.openxmlformats-officedocument.presentationml.notes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notesSlides/notesSlide36.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7.xml" ContentType="application/vnd.openxmlformats-officedocument.presentationml.notesSlide+xml"/>
  <Override PartName="/ppt/notesSlides/notesSlide53.xml" ContentType="application/vnd.openxmlformats-officedocument.presentationml.notesSlide+xml"/>
  <Override PartName="/ppt/notesSlides/notesSlide48.xml" ContentType="application/vnd.openxmlformats-officedocument.presentationml.notesSlide+xml"/>
  <Override PartName="/ppt/notesSlides/notesSlide54.xml" ContentType="application/vnd.openxmlformats-officedocument.presentationml.notesSlide+xml"/>
  <Override PartName="/ppt/notesSlides/notesSlide49.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Lst>
  <p:sldSz cx="10080625" cy="7559675"/>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trike="noStrike" u="none">
                <a:solidFill>
                  <a:srgbClr val="000000"/>
                </a:solidFill>
                <a:effectLst/>
                <a:uFillTx/>
                <a:latin typeface="Arial"/>
              </a:rPr>
              <a:t>Click to move the slide</a:t>
            </a:r>
            <a:endParaRPr b="0" lang="en-GB" sz="4400" strike="noStrike" u="none">
              <a:solidFill>
                <a:srgbClr val="000000"/>
              </a:solidFill>
              <a:effectLst/>
              <a:uFillTx/>
              <a:latin typeface="Arial"/>
            </a:endParaRPr>
          </a:p>
        </p:txBody>
      </p:sp>
      <p:sp>
        <p:nvSpPr>
          <p:cNvPr id="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en-GB" sz="2000" strike="noStrike" u="none">
                <a:solidFill>
                  <a:srgbClr val="000000"/>
                </a:solidFill>
                <a:effectLst/>
                <a:uFillTx/>
                <a:latin typeface="Arial"/>
              </a:rPr>
              <a:t>Click to edit the notes format</a:t>
            </a:r>
            <a:endParaRPr b="0" lang="en-GB" sz="2000" strike="noStrike" u="none">
              <a:solidFill>
                <a:srgbClr val="000000"/>
              </a:solidFill>
              <a:effectLst/>
              <a:uFillTx/>
              <a:latin typeface="Arial"/>
            </a:endParaRPr>
          </a:p>
        </p:txBody>
      </p:sp>
      <p:sp>
        <p:nvSpPr>
          <p:cNvPr id="9"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GB" sz="1400" strike="noStrike" u="none">
                <a:solidFill>
                  <a:srgbClr val="000000"/>
                </a:solidFill>
                <a:effectLst/>
                <a:uFillTx/>
                <a:latin typeface="Times New Roman"/>
              </a:rPr>
              <a:t>&lt;header&gt;</a:t>
            </a:r>
            <a:endParaRPr b="0" lang="en-GB" sz="1400" strike="noStrike" u="none">
              <a:solidFill>
                <a:srgbClr val="000000"/>
              </a:solidFill>
              <a:effectLst/>
              <a:uFillTx/>
              <a:latin typeface="Times New Roman"/>
            </a:endParaRPr>
          </a:p>
        </p:txBody>
      </p:sp>
      <p:sp>
        <p:nvSpPr>
          <p:cNvPr id="10" name="PlaceHolder 4"/>
          <p:cNvSpPr>
            <a:spLocks noGrp="1"/>
          </p:cNvSpPr>
          <p:nvPr>
            <p:ph type="dt" idx="4"/>
          </p:nvPr>
        </p:nvSpPr>
        <p:spPr>
          <a:xfrm>
            <a:off x="4278960" y="0"/>
            <a:ext cx="3280680" cy="534240"/>
          </a:xfrm>
          <a:prstGeom prst="rect">
            <a:avLst/>
          </a:prstGeom>
          <a:noFill/>
          <a:ln w="0">
            <a:noFill/>
          </a:ln>
        </p:spPr>
        <p:txBody>
          <a:bodyPr lIns="0" rIns="0" tIns="0" bIns="0" anchor="t">
            <a:noAutofit/>
          </a:bodyPr>
          <a:lstStyle>
            <a:lvl1pPr indent="0" algn="r">
              <a:buNone/>
              <a:defRPr b="0" lang="en-GB" sz="1400" strike="noStrike" u="none">
                <a:solidFill>
                  <a:srgbClr val="000000"/>
                </a:solidFill>
                <a:effectLst/>
                <a:uFillTx/>
                <a:latin typeface="Times New Roman"/>
              </a:defRPr>
            </a:lvl1pPr>
          </a:lstStyle>
          <a:p>
            <a:pPr indent="0" algn="r">
              <a:buNone/>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11" name="PlaceHolder 5"/>
          <p:cNvSpPr>
            <a:spLocks noGrp="1"/>
          </p:cNvSpPr>
          <p:nvPr>
            <p:ph type="ftr" idx="5"/>
          </p:nvPr>
        </p:nvSpPr>
        <p:spPr>
          <a:xfrm>
            <a:off x="0" y="10157400"/>
            <a:ext cx="3280680" cy="534240"/>
          </a:xfrm>
          <a:prstGeom prst="rect">
            <a:avLst/>
          </a:prstGeom>
          <a:noFill/>
          <a:ln w="0">
            <a:noFill/>
          </a:ln>
        </p:spPr>
        <p:txBody>
          <a:bodyPr lIns="0" rIns="0" tIns="0" bIns="0" anchor="b">
            <a:noAutofit/>
          </a:bodyPr>
          <a:lstStyle>
            <a:lvl1pPr indent="0">
              <a:buNone/>
              <a:defRPr b="0" lang="en-GB" sz="1400" strike="noStrike" u="none">
                <a:solidFill>
                  <a:srgbClr val="000000"/>
                </a:solidFill>
                <a:effectLst/>
                <a:uFillTx/>
                <a:latin typeface="Times New Roman"/>
              </a:defRPr>
            </a:lvl1pPr>
          </a:lstStyle>
          <a:p>
            <a:pPr indent="0">
              <a:buNone/>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12" name="PlaceHolder 6"/>
          <p:cNvSpPr>
            <a:spLocks noGrp="1"/>
          </p:cNvSpPr>
          <p:nvPr>
            <p:ph type="sldNum" idx="6"/>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trike="noStrike" u="none">
                <a:solidFill>
                  <a:srgbClr val="000000"/>
                </a:solidFill>
                <a:effectLst/>
                <a:uFillTx/>
                <a:latin typeface="Times New Roman"/>
              </a:defRPr>
            </a:lvl1pPr>
          </a:lstStyle>
          <a:p>
            <a:pPr indent="0" algn="r">
              <a:buNone/>
            </a:pPr>
            <a:fld id="{7E93EA05-7CD9-4F74-9EB3-182DFCAE15A7}" type="slidenum">
              <a:rPr b="0" lang="en-GB" sz="1400" strike="noStrike" u="none">
                <a:solidFill>
                  <a:srgbClr val="000000"/>
                </a:solidFill>
                <a:effectLst/>
                <a:uFillTx/>
                <a:latin typeface="Times New Roman"/>
              </a:rPr>
              <a:t>&lt;number&gt;</a:t>
            </a:fld>
            <a:endParaRPr b="0" lang="en-GB"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sldImg"/>
          </p:nvPr>
        </p:nvSpPr>
        <p:spPr>
          <a:xfrm>
            <a:off x="1106640" y="812880"/>
            <a:ext cx="5342760" cy="4006080"/>
          </a:xfrm>
          <a:prstGeom prst="rect">
            <a:avLst/>
          </a:prstGeom>
          <a:ln w="0">
            <a:noFill/>
          </a:ln>
        </p:spPr>
      </p:sp>
      <p:sp>
        <p:nvSpPr>
          <p:cNvPr id="15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1800" strike="noStrike" u="none">
              <a:solidFill>
                <a:srgbClr val="000000"/>
              </a:solidFill>
              <a:effectLst/>
              <a:uFillTx/>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sldImg"/>
          </p:nvPr>
        </p:nvSpPr>
        <p:spPr>
          <a:xfrm>
            <a:off x="1106640" y="812880"/>
            <a:ext cx="5342760" cy="4006080"/>
          </a:xfrm>
          <a:prstGeom prst="rect">
            <a:avLst/>
          </a:prstGeom>
          <a:ln w="0">
            <a:noFill/>
          </a:ln>
        </p:spPr>
      </p:sp>
      <p:sp>
        <p:nvSpPr>
          <p:cNvPr id="170"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sldImg"/>
          </p:nvPr>
        </p:nvSpPr>
        <p:spPr>
          <a:xfrm>
            <a:off x="1106640" y="812880"/>
            <a:ext cx="5342760" cy="4006080"/>
          </a:xfrm>
          <a:prstGeom prst="rect">
            <a:avLst/>
          </a:prstGeom>
          <a:ln w="0">
            <a:noFill/>
          </a:ln>
        </p:spPr>
      </p:sp>
      <p:sp>
        <p:nvSpPr>
          <p:cNvPr id="17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sldImg"/>
          </p:nvPr>
        </p:nvSpPr>
        <p:spPr>
          <a:xfrm>
            <a:off x="1106640" y="812880"/>
            <a:ext cx="5342760" cy="4006080"/>
          </a:xfrm>
          <a:prstGeom prst="rect">
            <a:avLst/>
          </a:prstGeom>
          <a:ln w="0">
            <a:noFill/>
          </a:ln>
        </p:spPr>
      </p:sp>
      <p:sp>
        <p:nvSpPr>
          <p:cNvPr id="17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sldImg"/>
          </p:nvPr>
        </p:nvSpPr>
        <p:spPr>
          <a:xfrm>
            <a:off x="1106640" y="812880"/>
            <a:ext cx="5342760" cy="4006080"/>
          </a:xfrm>
          <a:prstGeom prst="rect">
            <a:avLst/>
          </a:prstGeom>
          <a:ln w="0">
            <a:noFill/>
          </a:ln>
        </p:spPr>
      </p:sp>
      <p:sp>
        <p:nvSpPr>
          <p:cNvPr id="176"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sldImg"/>
          </p:nvPr>
        </p:nvSpPr>
        <p:spPr>
          <a:xfrm>
            <a:off x="1106640" y="812880"/>
            <a:ext cx="5342760" cy="4006080"/>
          </a:xfrm>
          <a:prstGeom prst="rect">
            <a:avLst/>
          </a:prstGeom>
          <a:ln w="0">
            <a:noFill/>
          </a:ln>
        </p:spPr>
      </p:sp>
      <p:sp>
        <p:nvSpPr>
          <p:cNvPr id="178"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sldImg"/>
          </p:nvPr>
        </p:nvSpPr>
        <p:spPr>
          <a:xfrm>
            <a:off x="1106640" y="812880"/>
            <a:ext cx="5342760" cy="4006080"/>
          </a:xfrm>
          <a:prstGeom prst="rect">
            <a:avLst/>
          </a:prstGeom>
          <a:ln w="0">
            <a:noFill/>
          </a:ln>
        </p:spPr>
      </p:sp>
      <p:sp>
        <p:nvSpPr>
          <p:cNvPr id="180"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1106640" y="812880"/>
            <a:ext cx="5342760" cy="4006080"/>
          </a:xfrm>
          <a:prstGeom prst="rect">
            <a:avLst/>
          </a:prstGeom>
          <a:ln w="0">
            <a:noFill/>
          </a:ln>
        </p:spPr>
      </p:sp>
      <p:sp>
        <p:nvSpPr>
          <p:cNvPr id="18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sldImg"/>
          </p:nvPr>
        </p:nvSpPr>
        <p:spPr>
          <a:xfrm>
            <a:off x="1106640" y="812880"/>
            <a:ext cx="5342760" cy="4006080"/>
          </a:xfrm>
          <a:prstGeom prst="rect">
            <a:avLst/>
          </a:prstGeom>
          <a:ln w="0">
            <a:noFill/>
          </a:ln>
        </p:spPr>
      </p:sp>
      <p:sp>
        <p:nvSpPr>
          <p:cNvPr id="18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Img"/>
          </p:nvPr>
        </p:nvSpPr>
        <p:spPr>
          <a:xfrm>
            <a:off x="1106640" y="812880"/>
            <a:ext cx="5342760" cy="4006080"/>
          </a:xfrm>
          <a:prstGeom prst="rect">
            <a:avLst/>
          </a:prstGeom>
          <a:ln w="0">
            <a:noFill/>
          </a:ln>
        </p:spPr>
      </p:sp>
      <p:sp>
        <p:nvSpPr>
          <p:cNvPr id="186"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sldImg"/>
          </p:nvPr>
        </p:nvSpPr>
        <p:spPr>
          <a:xfrm>
            <a:off x="1106640" y="812880"/>
            <a:ext cx="5342760" cy="4006080"/>
          </a:xfrm>
          <a:prstGeom prst="rect">
            <a:avLst/>
          </a:prstGeom>
          <a:ln w="0">
            <a:noFill/>
          </a:ln>
        </p:spPr>
      </p:sp>
      <p:sp>
        <p:nvSpPr>
          <p:cNvPr id="188"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sldImg"/>
          </p:nvPr>
        </p:nvSpPr>
        <p:spPr>
          <a:xfrm>
            <a:off x="1106640" y="812880"/>
            <a:ext cx="5342760" cy="4006080"/>
          </a:xfrm>
          <a:prstGeom prst="rect">
            <a:avLst/>
          </a:prstGeom>
          <a:ln w="0">
            <a:noFill/>
          </a:ln>
        </p:spPr>
      </p:sp>
      <p:sp>
        <p:nvSpPr>
          <p:cNvPr id="15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1800" strike="noStrike" u="none">
              <a:solidFill>
                <a:srgbClr val="000000"/>
              </a:solidFill>
              <a:effectLst/>
              <a:uFillTx/>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sldImg"/>
          </p:nvPr>
        </p:nvSpPr>
        <p:spPr>
          <a:xfrm>
            <a:off x="1106640" y="812880"/>
            <a:ext cx="5342760" cy="4006080"/>
          </a:xfrm>
          <a:prstGeom prst="rect">
            <a:avLst/>
          </a:prstGeom>
          <a:ln w="0">
            <a:noFill/>
          </a:ln>
        </p:spPr>
      </p:sp>
      <p:sp>
        <p:nvSpPr>
          <p:cNvPr id="190"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1106640" y="812880"/>
            <a:ext cx="5342760" cy="4006080"/>
          </a:xfrm>
          <a:prstGeom prst="rect">
            <a:avLst/>
          </a:prstGeom>
          <a:ln w="0">
            <a:noFill/>
          </a:ln>
        </p:spPr>
      </p:sp>
      <p:sp>
        <p:nvSpPr>
          <p:cNvPr id="19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1106640" y="812880"/>
            <a:ext cx="5342760" cy="4006080"/>
          </a:xfrm>
          <a:prstGeom prst="rect">
            <a:avLst/>
          </a:prstGeom>
          <a:ln w="0">
            <a:noFill/>
          </a:ln>
        </p:spPr>
      </p:sp>
      <p:sp>
        <p:nvSpPr>
          <p:cNvPr id="19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1106640" y="812880"/>
            <a:ext cx="5342760" cy="4006080"/>
          </a:xfrm>
          <a:prstGeom prst="rect">
            <a:avLst/>
          </a:prstGeom>
          <a:ln w="0">
            <a:noFill/>
          </a:ln>
        </p:spPr>
      </p:sp>
      <p:sp>
        <p:nvSpPr>
          <p:cNvPr id="196"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1106640" y="812880"/>
            <a:ext cx="5342760" cy="4006080"/>
          </a:xfrm>
          <a:prstGeom prst="rect">
            <a:avLst/>
          </a:prstGeom>
          <a:ln w="0">
            <a:noFill/>
          </a:ln>
        </p:spPr>
      </p:sp>
      <p:sp>
        <p:nvSpPr>
          <p:cNvPr id="198"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1106640" y="812880"/>
            <a:ext cx="5342760" cy="4006080"/>
          </a:xfrm>
          <a:prstGeom prst="rect">
            <a:avLst/>
          </a:prstGeom>
          <a:ln w="0">
            <a:noFill/>
          </a:ln>
        </p:spPr>
      </p:sp>
      <p:sp>
        <p:nvSpPr>
          <p:cNvPr id="200"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1106640" y="812880"/>
            <a:ext cx="5342760" cy="4006080"/>
          </a:xfrm>
          <a:prstGeom prst="rect">
            <a:avLst/>
          </a:prstGeom>
          <a:ln w="0">
            <a:noFill/>
          </a:ln>
        </p:spPr>
      </p:sp>
      <p:sp>
        <p:nvSpPr>
          <p:cNvPr id="20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sldImg"/>
          </p:nvPr>
        </p:nvSpPr>
        <p:spPr>
          <a:xfrm>
            <a:off x="1106640" y="812880"/>
            <a:ext cx="5342760" cy="4006080"/>
          </a:xfrm>
          <a:prstGeom prst="rect">
            <a:avLst/>
          </a:prstGeom>
          <a:ln w="0">
            <a:noFill/>
          </a:ln>
        </p:spPr>
      </p:sp>
      <p:sp>
        <p:nvSpPr>
          <p:cNvPr id="20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Img"/>
          </p:nvPr>
        </p:nvSpPr>
        <p:spPr>
          <a:xfrm>
            <a:off x="1106640" y="812880"/>
            <a:ext cx="5342760" cy="4006080"/>
          </a:xfrm>
          <a:prstGeom prst="rect">
            <a:avLst/>
          </a:prstGeom>
          <a:ln w="0">
            <a:noFill/>
          </a:ln>
        </p:spPr>
      </p:sp>
      <p:sp>
        <p:nvSpPr>
          <p:cNvPr id="206"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1106640" y="812880"/>
            <a:ext cx="5342760" cy="4006080"/>
          </a:xfrm>
          <a:prstGeom prst="rect">
            <a:avLst/>
          </a:prstGeom>
          <a:ln w="0">
            <a:noFill/>
          </a:ln>
        </p:spPr>
      </p:sp>
      <p:sp>
        <p:nvSpPr>
          <p:cNvPr id="208"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sldImg"/>
          </p:nvPr>
        </p:nvSpPr>
        <p:spPr>
          <a:xfrm>
            <a:off x="1106640" y="812880"/>
            <a:ext cx="5342760" cy="4006080"/>
          </a:xfrm>
          <a:prstGeom prst="rect">
            <a:avLst/>
          </a:prstGeom>
          <a:ln w="0">
            <a:noFill/>
          </a:ln>
        </p:spPr>
      </p:sp>
      <p:sp>
        <p:nvSpPr>
          <p:cNvPr id="156"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sldImg"/>
          </p:nvPr>
        </p:nvSpPr>
        <p:spPr>
          <a:xfrm>
            <a:off x="1106640" y="812880"/>
            <a:ext cx="5342760" cy="4006080"/>
          </a:xfrm>
          <a:prstGeom prst="rect">
            <a:avLst/>
          </a:prstGeom>
          <a:ln w="0">
            <a:noFill/>
          </a:ln>
        </p:spPr>
      </p:sp>
      <p:sp>
        <p:nvSpPr>
          <p:cNvPr id="210"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sldImg"/>
          </p:nvPr>
        </p:nvSpPr>
        <p:spPr>
          <a:xfrm>
            <a:off x="1106640" y="812880"/>
            <a:ext cx="5342760" cy="4006080"/>
          </a:xfrm>
          <a:prstGeom prst="rect">
            <a:avLst/>
          </a:prstGeom>
          <a:ln w="0">
            <a:noFill/>
          </a:ln>
        </p:spPr>
      </p:sp>
      <p:sp>
        <p:nvSpPr>
          <p:cNvPr id="21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sldImg"/>
          </p:nvPr>
        </p:nvSpPr>
        <p:spPr>
          <a:xfrm>
            <a:off x="1106640" y="812880"/>
            <a:ext cx="5342760" cy="4006080"/>
          </a:xfrm>
          <a:prstGeom prst="rect">
            <a:avLst/>
          </a:prstGeom>
          <a:ln w="0">
            <a:noFill/>
          </a:ln>
        </p:spPr>
      </p:sp>
      <p:sp>
        <p:nvSpPr>
          <p:cNvPr id="21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sldImg"/>
          </p:nvPr>
        </p:nvSpPr>
        <p:spPr>
          <a:xfrm>
            <a:off x="1106640" y="812880"/>
            <a:ext cx="5342760" cy="4006080"/>
          </a:xfrm>
          <a:prstGeom prst="rect">
            <a:avLst/>
          </a:prstGeom>
          <a:ln w="0">
            <a:noFill/>
          </a:ln>
        </p:spPr>
      </p:sp>
      <p:sp>
        <p:nvSpPr>
          <p:cNvPr id="216"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sldImg"/>
          </p:nvPr>
        </p:nvSpPr>
        <p:spPr>
          <a:xfrm>
            <a:off x="1106640" y="812880"/>
            <a:ext cx="5342760" cy="4006080"/>
          </a:xfrm>
          <a:prstGeom prst="rect">
            <a:avLst/>
          </a:prstGeom>
          <a:ln w="0">
            <a:noFill/>
          </a:ln>
        </p:spPr>
      </p:sp>
      <p:sp>
        <p:nvSpPr>
          <p:cNvPr id="218"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sldImg"/>
          </p:nvPr>
        </p:nvSpPr>
        <p:spPr>
          <a:xfrm>
            <a:off x="1106640" y="812880"/>
            <a:ext cx="5342760" cy="4006080"/>
          </a:xfrm>
          <a:prstGeom prst="rect">
            <a:avLst/>
          </a:prstGeom>
          <a:ln w="0">
            <a:noFill/>
          </a:ln>
        </p:spPr>
      </p:sp>
      <p:sp>
        <p:nvSpPr>
          <p:cNvPr id="220"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sldImg"/>
          </p:nvPr>
        </p:nvSpPr>
        <p:spPr>
          <a:xfrm>
            <a:off x="1106640" y="812880"/>
            <a:ext cx="5342760" cy="4006080"/>
          </a:xfrm>
          <a:prstGeom prst="rect">
            <a:avLst/>
          </a:prstGeom>
          <a:ln w="0">
            <a:noFill/>
          </a:ln>
        </p:spPr>
      </p:sp>
      <p:sp>
        <p:nvSpPr>
          <p:cNvPr id="22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sldImg"/>
          </p:nvPr>
        </p:nvSpPr>
        <p:spPr>
          <a:xfrm>
            <a:off x="1106640" y="812880"/>
            <a:ext cx="5342760" cy="4006080"/>
          </a:xfrm>
          <a:prstGeom prst="rect">
            <a:avLst/>
          </a:prstGeom>
          <a:ln w="0">
            <a:noFill/>
          </a:ln>
        </p:spPr>
      </p:sp>
      <p:sp>
        <p:nvSpPr>
          <p:cNvPr id="22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sldImg"/>
          </p:nvPr>
        </p:nvSpPr>
        <p:spPr>
          <a:xfrm>
            <a:off x="1106640" y="812880"/>
            <a:ext cx="5342760" cy="4006080"/>
          </a:xfrm>
          <a:prstGeom prst="rect">
            <a:avLst/>
          </a:prstGeom>
          <a:ln w="0">
            <a:noFill/>
          </a:ln>
        </p:spPr>
      </p:sp>
      <p:sp>
        <p:nvSpPr>
          <p:cNvPr id="226"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sldImg"/>
          </p:nvPr>
        </p:nvSpPr>
        <p:spPr>
          <a:xfrm>
            <a:off x="1106640" y="812880"/>
            <a:ext cx="5342760" cy="4006080"/>
          </a:xfrm>
          <a:prstGeom prst="rect">
            <a:avLst/>
          </a:prstGeom>
          <a:ln w="0">
            <a:noFill/>
          </a:ln>
        </p:spPr>
      </p:sp>
      <p:sp>
        <p:nvSpPr>
          <p:cNvPr id="228"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sldImg"/>
          </p:nvPr>
        </p:nvSpPr>
        <p:spPr>
          <a:xfrm>
            <a:off x="1106640" y="812880"/>
            <a:ext cx="5342760" cy="4006080"/>
          </a:xfrm>
          <a:prstGeom prst="rect">
            <a:avLst/>
          </a:prstGeom>
          <a:ln w="0">
            <a:noFill/>
          </a:ln>
        </p:spPr>
      </p:sp>
      <p:sp>
        <p:nvSpPr>
          <p:cNvPr id="158"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sldImg"/>
          </p:nvPr>
        </p:nvSpPr>
        <p:spPr>
          <a:xfrm>
            <a:off x="1106640" y="812880"/>
            <a:ext cx="5342760" cy="4006080"/>
          </a:xfrm>
          <a:prstGeom prst="rect">
            <a:avLst/>
          </a:prstGeom>
          <a:ln w="0">
            <a:noFill/>
          </a:ln>
        </p:spPr>
      </p:sp>
      <p:sp>
        <p:nvSpPr>
          <p:cNvPr id="230"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sldImg"/>
          </p:nvPr>
        </p:nvSpPr>
        <p:spPr>
          <a:xfrm>
            <a:off x="1106640" y="812880"/>
            <a:ext cx="5342760" cy="4006080"/>
          </a:xfrm>
          <a:prstGeom prst="rect">
            <a:avLst/>
          </a:prstGeom>
          <a:ln w="0">
            <a:noFill/>
          </a:ln>
        </p:spPr>
      </p:sp>
      <p:sp>
        <p:nvSpPr>
          <p:cNvPr id="23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sldImg"/>
          </p:nvPr>
        </p:nvSpPr>
        <p:spPr>
          <a:xfrm>
            <a:off x="1106640" y="812880"/>
            <a:ext cx="5342760" cy="4006080"/>
          </a:xfrm>
          <a:prstGeom prst="rect">
            <a:avLst/>
          </a:prstGeom>
          <a:ln w="0">
            <a:noFill/>
          </a:ln>
        </p:spPr>
      </p:sp>
      <p:sp>
        <p:nvSpPr>
          <p:cNvPr id="23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sldImg"/>
          </p:nvPr>
        </p:nvSpPr>
        <p:spPr>
          <a:xfrm>
            <a:off x="1106640" y="812880"/>
            <a:ext cx="5342760" cy="4006080"/>
          </a:xfrm>
          <a:prstGeom prst="rect">
            <a:avLst/>
          </a:prstGeom>
          <a:ln w="0">
            <a:noFill/>
          </a:ln>
        </p:spPr>
      </p:sp>
      <p:sp>
        <p:nvSpPr>
          <p:cNvPr id="236"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sldImg"/>
          </p:nvPr>
        </p:nvSpPr>
        <p:spPr>
          <a:xfrm>
            <a:off x="1106640" y="812880"/>
            <a:ext cx="5342760" cy="4006080"/>
          </a:xfrm>
          <a:prstGeom prst="rect">
            <a:avLst/>
          </a:prstGeom>
          <a:ln w="0">
            <a:noFill/>
          </a:ln>
        </p:spPr>
      </p:sp>
      <p:sp>
        <p:nvSpPr>
          <p:cNvPr id="238"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Img"/>
          </p:nvPr>
        </p:nvSpPr>
        <p:spPr>
          <a:xfrm>
            <a:off x="1106640" y="812880"/>
            <a:ext cx="5342760" cy="4006080"/>
          </a:xfrm>
          <a:prstGeom prst="rect">
            <a:avLst/>
          </a:prstGeom>
          <a:ln w="0">
            <a:noFill/>
          </a:ln>
        </p:spPr>
      </p:sp>
      <p:sp>
        <p:nvSpPr>
          <p:cNvPr id="240"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sldImg"/>
          </p:nvPr>
        </p:nvSpPr>
        <p:spPr>
          <a:xfrm>
            <a:off x="1106640" y="812880"/>
            <a:ext cx="5342760" cy="4006080"/>
          </a:xfrm>
          <a:prstGeom prst="rect">
            <a:avLst/>
          </a:prstGeom>
          <a:ln w="0">
            <a:noFill/>
          </a:ln>
        </p:spPr>
      </p:sp>
      <p:sp>
        <p:nvSpPr>
          <p:cNvPr id="24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sldImg"/>
          </p:nvPr>
        </p:nvSpPr>
        <p:spPr>
          <a:xfrm>
            <a:off x="1106640" y="812880"/>
            <a:ext cx="5342760" cy="4006080"/>
          </a:xfrm>
          <a:prstGeom prst="rect">
            <a:avLst/>
          </a:prstGeom>
          <a:ln w="0">
            <a:noFill/>
          </a:ln>
        </p:spPr>
      </p:sp>
      <p:sp>
        <p:nvSpPr>
          <p:cNvPr id="24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1106640" y="812880"/>
            <a:ext cx="5342760" cy="4006080"/>
          </a:xfrm>
          <a:prstGeom prst="rect">
            <a:avLst/>
          </a:prstGeom>
          <a:ln w="0">
            <a:noFill/>
          </a:ln>
        </p:spPr>
      </p:sp>
      <p:sp>
        <p:nvSpPr>
          <p:cNvPr id="246"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sldImg"/>
          </p:nvPr>
        </p:nvSpPr>
        <p:spPr>
          <a:xfrm>
            <a:off x="1106640" y="812880"/>
            <a:ext cx="5342760" cy="4006080"/>
          </a:xfrm>
          <a:prstGeom prst="rect">
            <a:avLst/>
          </a:prstGeom>
          <a:ln w="0">
            <a:noFill/>
          </a:ln>
        </p:spPr>
      </p:sp>
      <p:sp>
        <p:nvSpPr>
          <p:cNvPr id="248"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sldImg"/>
          </p:nvPr>
        </p:nvSpPr>
        <p:spPr>
          <a:xfrm>
            <a:off x="1106640" y="812880"/>
            <a:ext cx="5342760" cy="4006080"/>
          </a:xfrm>
          <a:prstGeom prst="rect">
            <a:avLst/>
          </a:prstGeom>
          <a:ln w="0">
            <a:noFill/>
          </a:ln>
        </p:spPr>
      </p:sp>
      <p:sp>
        <p:nvSpPr>
          <p:cNvPr id="160"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sldImg"/>
          </p:nvPr>
        </p:nvSpPr>
        <p:spPr>
          <a:xfrm>
            <a:off x="1106640" y="812880"/>
            <a:ext cx="5342760" cy="4006080"/>
          </a:xfrm>
          <a:prstGeom prst="rect">
            <a:avLst/>
          </a:prstGeom>
          <a:ln w="0">
            <a:noFill/>
          </a:ln>
        </p:spPr>
      </p:sp>
      <p:sp>
        <p:nvSpPr>
          <p:cNvPr id="250"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Img"/>
          </p:nvPr>
        </p:nvSpPr>
        <p:spPr>
          <a:xfrm>
            <a:off x="1106640" y="812880"/>
            <a:ext cx="5342760" cy="4006080"/>
          </a:xfrm>
          <a:prstGeom prst="rect">
            <a:avLst/>
          </a:prstGeom>
          <a:ln w="0">
            <a:noFill/>
          </a:ln>
        </p:spPr>
      </p:sp>
      <p:sp>
        <p:nvSpPr>
          <p:cNvPr id="25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sldImg"/>
          </p:nvPr>
        </p:nvSpPr>
        <p:spPr>
          <a:xfrm>
            <a:off x="1106640" y="812880"/>
            <a:ext cx="5342760" cy="4006080"/>
          </a:xfrm>
          <a:prstGeom prst="rect">
            <a:avLst/>
          </a:prstGeom>
          <a:ln w="0">
            <a:noFill/>
          </a:ln>
        </p:spPr>
      </p:sp>
      <p:sp>
        <p:nvSpPr>
          <p:cNvPr id="25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1106640" y="812880"/>
            <a:ext cx="5342760" cy="4006080"/>
          </a:xfrm>
          <a:prstGeom prst="rect">
            <a:avLst/>
          </a:prstGeom>
          <a:ln w="0">
            <a:noFill/>
          </a:ln>
        </p:spPr>
      </p:sp>
      <p:sp>
        <p:nvSpPr>
          <p:cNvPr id="256"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1106640" y="812880"/>
            <a:ext cx="5342760" cy="4006080"/>
          </a:xfrm>
          <a:prstGeom prst="rect">
            <a:avLst/>
          </a:prstGeom>
          <a:ln w="0">
            <a:noFill/>
          </a:ln>
        </p:spPr>
      </p:sp>
      <p:sp>
        <p:nvSpPr>
          <p:cNvPr id="258"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sldImg"/>
          </p:nvPr>
        </p:nvSpPr>
        <p:spPr>
          <a:xfrm>
            <a:off x="1106640" y="812880"/>
            <a:ext cx="5342760" cy="4006080"/>
          </a:xfrm>
          <a:prstGeom prst="rect">
            <a:avLst/>
          </a:prstGeom>
          <a:ln w="0">
            <a:noFill/>
          </a:ln>
        </p:spPr>
      </p:sp>
      <p:sp>
        <p:nvSpPr>
          <p:cNvPr id="260"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endParaRPr b="0" lang="en-GB" sz="1800" strike="noStrike" u="none">
              <a:solidFill>
                <a:srgbClr val="000000"/>
              </a:solidFill>
              <a:effectLst/>
              <a:uFillTx/>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sldImg"/>
          </p:nvPr>
        </p:nvSpPr>
        <p:spPr>
          <a:xfrm>
            <a:off x="1106640" y="812880"/>
            <a:ext cx="5342760" cy="4006080"/>
          </a:xfrm>
          <a:prstGeom prst="rect">
            <a:avLst/>
          </a:prstGeom>
          <a:ln w="0">
            <a:noFill/>
          </a:ln>
        </p:spPr>
      </p:sp>
      <p:sp>
        <p:nvSpPr>
          <p:cNvPr id="26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1106640" y="812880"/>
            <a:ext cx="5342760" cy="4006080"/>
          </a:xfrm>
          <a:prstGeom prst="rect">
            <a:avLst/>
          </a:prstGeom>
          <a:ln w="0">
            <a:noFill/>
          </a:ln>
        </p:spPr>
      </p:sp>
      <p:sp>
        <p:nvSpPr>
          <p:cNvPr id="26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sldImg"/>
          </p:nvPr>
        </p:nvSpPr>
        <p:spPr>
          <a:xfrm>
            <a:off x="1106640" y="812880"/>
            <a:ext cx="5342760" cy="4006080"/>
          </a:xfrm>
          <a:prstGeom prst="rect">
            <a:avLst/>
          </a:prstGeom>
          <a:ln w="0">
            <a:noFill/>
          </a:ln>
        </p:spPr>
      </p:sp>
      <p:sp>
        <p:nvSpPr>
          <p:cNvPr id="162"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sldImg"/>
          </p:nvPr>
        </p:nvSpPr>
        <p:spPr>
          <a:xfrm>
            <a:off x="1106640" y="812880"/>
            <a:ext cx="5342760" cy="4006080"/>
          </a:xfrm>
          <a:prstGeom prst="rect">
            <a:avLst/>
          </a:prstGeom>
          <a:ln w="0">
            <a:noFill/>
          </a:ln>
        </p:spPr>
      </p:sp>
      <p:sp>
        <p:nvSpPr>
          <p:cNvPr id="164"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sldImg"/>
          </p:nvPr>
        </p:nvSpPr>
        <p:spPr>
          <a:xfrm>
            <a:off x="1106640" y="812880"/>
            <a:ext cx="5342760" cy="4006080"/>
          </a:xfrm>
          <a:prstGeom prst="rect">
            <a:avLst/>
          </a:prstGeom>
          <a:ln w="0">
            <a:noFill/>
          </a:ln>
        </p:spPr>
      </p:sp>
      <p:sp>
        <p:nvSpPr>
          <p:cNvPr id="166"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sldImg"/>
          </p:nvPr>
        </p:nvSpPr>
        <p:spPr>
          <a:xfrm>
            <a:off x="1106640" y="812880"/>
            <a:ext cx="5342760" cy="4006080"/>
          </a:xfrm>
          <a:prstGeom prst="rect">
            <a:avLst/>
          </a:prstGeom>
          <a:ln w="0">
            <a:noFill/>
          </a:ln>
        </p:spPr>
      </p:sp>
      <p:sp>
        <p:nvSpPr>
          <p:cNvPr id="168" name=""/>
          <p:cNvSpPr/>
          <p:nvPr/>
        </p:nvSpPr>
        <p:spPr>
          <a:xfrm>
            <a:off x="755640" y="5078520"/>
            <a:ext cx="6046200" cy="4809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pPr>
            <a:endParaRPr b="0" lang="en-GB" sz="18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503280" y="612000"/>
            <a:ext cx="9057600" cy="625320"/>
          </a:xfrm>
          <a:prstGeom prst="rect">
            <a:avLst/>
          </a:prstGeom>
          <a:noFill/>
          <a:ln w="0">
            <a:noFill/>
          </a:ln>
        </p:spPr>
        <p:txBody>
          <a:bodyPr lIns="0" rIns="0" tIns="0" bIns="0" anchor="ctr">
            <a:spAutoFit/>
          </a:bodyPr>
          <a:p>
            <a:pPr indent="0" algn="ctr">
              <a:buNone/>
            </a:pPr>
            <a:endParaRPr b="0" lang="en-GB" sz="4400" strike="noStrike" u="none">
              <a:solidFill>
                <a:srgbClr val="000000"/>
              </a:solidFill>
              <a:effectLst/>
              <a:uFillTx/>
              <a:latin typeface="Arial"/>
            </a:endParaRPr>
          </a:p>
        </p:txBody>
      </p:sp>
      <p:sp>
        <p:nvSpPr>
          <p:cNvPr id="6" name="PlaceHolder 2"/>
          <p:cNvSpPr>
            <a:spLocks noGrp="1"/>
          </p:cNvSpPr>
          <p:nvPr>
            <p:ph type="subTitle"/>
          </p:nvPr>
        </p:nvSpPr>
        <p:spPr>
          <a:xfrm>
            <a:off x="504000" y="1768680"/>
            <a:ext cx="9072000" cy="4384080"/>
          </a:xfrm>
          <a:prstGeom prst="rect">
            <a:avLst/>
          </a:prstGeom>
          <a:noFill/>
          <a:ln w="0">
            <a:noFill/>
          </a:ln>
        </p:spPr>
        <p:txBody>
          <a:bodyPr lIns="0" rIns="0" tIns="0" bIns="0" anchor="ctr">
            <a:spAutoFit/>
          </a:bodyPr>
          <a:p>
            <a:pPr indent="0" algn="ctr">
              <a:buNone/>
            </a:pPr>
            <a:endParaRPr b="0" lang="en-GB" sz="3200" strike="noStrike" u="none">
              <a:solidFill>
                <a:srgbClr val="000000"/>
              </a:solidFill>
              <a:effectLst/>
              <a:uFillTx/>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3CD7605-4EE3-4117-BB3F-D38AF5653485}" type="slidenum">
              <a:t>&lt;#&gt;</a:t>
            </a:fld>
          </a:p>
        </p:txBody>
      </p:sp>
      <p:sp>
        <p:nvSpPr>
          <p:cNvPr id="6" name="PlaceHolder 5"/>
          <p:cNvSpPr>
            <a:spLocks noGrp="1"/>
          </p:cNvSpPr>
          <p:nvPr>
            <p:ph type="dt" idx="3"/>
          </p:nvPr>
        </p:nvSpPr>
        <p:spPr/>
        <p:txBody>
          <a:bodyPr/>
          <a:p>
            <a:r>
              <a:rPr lang="en-GB"/>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3280" y="787320"/>
            <a:ext cx="9057600" cy="274680"/>
          </a:xfrm>
          <a:prstGeom prst="rect">
            <a:avLst/>
          </a:prstGeom>
          <a:noFill/>
          <a:ln w="0">
            <a:noFill/>
          </a:ln>
        </p:spPr>
        <p:txBody>
          <a:bodyPr lIns="0" rIns="0" tIns="0" bIns="0" anchor="ctr">
            <a:spAutoFit/>
          </a:bodyPr>
          <a:p>
            <a:pPr indent="0">
              <a:buNone/>
            </a:pPr>
            <a:r>
              <a:rPr b="0" lang="en-GB" sz="1800" strike="noStrike" u="none">
                <a:solidFill>
                  <a:srgbClr val="000000"/>
                </a:solidFill>
                <a:effectLst/>
                <a:uFillTx/>
                <a:latin typeface="Arial"/>
              </a:rPr>
              <a:t>Click to edit the title text format</a:t>
            </a:r>
            <a:endParaRPr b="0" lang="en-GB" sz="1800" strike="noStrike" u="none">
              <a:solidFill>
                <a:srgbClr val="000000"/>
              </a:solidFill>
              <a:effectLst/>
              <a:uFillTx/>
              <a:latin typeface="Arial"/>
            </a:endParaRPr>
          </a:p>
        </p:txBody>
      </p:sp>
      <p:sp>
        <p:nvSpPr>
          <p:cNvPr id="1" name="PlaceHolder 2"/>
          <p:cNvSpPr>
            <a:spLocks noGrp="1"/>
          </p:cNvSpPr>
          <p:nvPr>
            <p:ph type="ftr" idx="1"/>
          </p:nvPr>
        </p:nvSpPr>
        <p:spPr>
          <a:xfrm>
            <a:off x="3448080" y="6886440"/>
            <a:ext cx="3182400" cy="507600"/>
          </a:xfrm>
          <a:prstGeom prst="rect">
            <a:avLst/>
          </a:prstGeom>
          <a:noFill/>
          <a:ln w="0">
            <a:noFill/>
          </a:ln>
        </p:spPr>
        <p:txBody>
          <a:bodyPr lIns="0" rIns="0" tIns="0" bIns="0" anchor="t">
            <a:noAutofit/>
          </a:bodyPr>
          <a:lstStyle>
            <a:lvl1pPr indent="0" algn="ctr">
              <a:lnSpc>
                <a:spcPct val="93000"/>
              </a:lnSpc>
              <a:buNone/>
              <a:tabLst>
                <a:tab algn="l" pos="0"/>
              </a:tabLst>
              <a:defRPr b="0" lang="en-US" sz="1400" strike="noStrike" u="none">
                <a:solidFill>
                  <a:srgbClr val="000000"/>
                </a:solidFill>
                <a:effectLst/>
                <a:uFillTx/>
                <a:latin typeface="Times New Roman"/>
                <a:ea typeface="Tahoma"/>
              </a:defRPr>
            </a:lvl1pPr>
          </a:lstStyle>
          <a:p>
            <a:pPr indent="0" algn="ctr">
              <a:lnSpc>
                <a:spcPct val="93000"/>
              </a:lnSpc>
              <a:buNone/>
              <a:tabLst>
                <a:tab algn="l" pos="0"/>
              </a:tabLst>
            </a:pPr>
            <a:r>
              <a:rPr b="0" lang="en-US" sz="1400" strike="noStrike" u="none">
                <a:solidFill>
                  <a:srgbClr val="000000"/>
                </a:solidFill>
                <a:effectLst/>
                <a:uFillTx/>
                <a:latin typeface="Times New Roman"/>
                <a:ea typeface="Tahoma"/>
              </a:rPr>
              <a:t>&lt;footer&gt;</a:t>
            </a:r>
            <a:endParaRPr b="0" lang="en-GB" sz="1400" strike="noStrike" u="none">
              <a:solidFill>
                <a:srgbClr val="000000"/>
              </a:solidFill>
              <a:effectLst/>
              <a:uFillTx/>
              <a:latin typeface="Times New Roman"/>
            </a:endParaRPr>
          </a:p>
        </p:txBody>
      </p:sp>
      <p:sp>
        <p:nvSpPr>
          <p:cNvPr id="2" name="PlaceHolder 3"/>
          <p:cNvSpPr>
            <a:spLocks noGrp="1"/>
          </p:cNvSpPr>
          <p:nvPr>
            <p:ph type="sldNum" idx="2"/>
          </p:nvPr>
        </p:nvSpPr>
        <p:spPr>
          <a:xfrm>
            <a:off x="7227720" y="6886440"/>
            <a:ext cx="2334960" cy="507600"/>
          </a:xfrm>
          <a:prstGeom prst="rect">
            <a:avLst/>
          </a:prstGeom>
          <a:noFill/>
          <a:ln w="0">
            <a:noFill/>
          </a:ln>
        </p:spPr>
        <p:txBody>
          <a:bodyPr lIns="0" rIns="0" tIns="0" bIns="0" anchor="t">
            <a:noAutofit/>
          </a:bodyPr>
          <a:lstStyle>
            <a:lvl1pPr indent="0" algn="r">
              <a:lnSpc>
                <a:spcPct val="93000"/>
              </a:lnSpc>
              <a:buNone/>
              <a:tabLst>
                <a:tab algn="l" pos="0"/>
              </a:tabLst>
              <a:defRPr b="0" lang="en-US" sz="1400" strike="noStrike" u="none">
                <a:solidFill>
                  <a:srgbClr val="000000"/>
                </a:solidFill>
                <a:effectLst/>
                <a:uFillTx/>
                <a:latin typeface="Times New Roman"/>
                <a:ea typeface="Tahoma"/>
              </a:defRPr>
            </a:lvl1pPr>
          </a:lstStyle>
          <a:p>
            <a:pPr indent="0" algn="r">
              <a:lnSpc>
                <a:spcPct val="93000"/>
              </a:lnSpc>
              <a:buNone/>
              <a:tabLst>
                <a:tab algn="l" pos="0"/>
              </a:tabLst>
            </a:pPr>
            <a:fld id="{ACB5098D-796A-4151-97FD-7051478FFBDF}" type="slidenum">
              <a:rPr b="0" lang="en-US" sz="1400" strike="noStrike" u="none">
                <a:solidFill>
                  <a:srgbClr val="000000"/>
                </a:solidFill>
                <a:effectLst/>
                <a:uFillTx/>
                <a:latin typeface="Times New Roman"/>
                <a:ea typeface="Tahoma"/>
              </a:rPr>
              <a:t>&lt;number&gt;</a:t>
            </a:fld>
            <a:endParaRPr b="0" lang="en-GB" sz="1400" strike="noStrike" u="none">
              <a:solidFill>
                <a:srgbClr val="000000"/>
              </a:solidFill>
              <a:effectLst/>
              <a:uFillTx/>
              <a:latin typeface="Times New Roman"/>
            </a:endParaRPr>
          </a:p>
        </p:txBody>
      </p:sp>
      <p:sp>
        <p:nvSpPr>
          <p:cNvPr id="3" name="PlaceHolder 4"/>
          <p:cNvSpPr>
            <a:spLocks noGrp="1"/>
          </p:cNvSpPr>
          <p:nvPr>
            <p:ph type="dt" idx="3"/>
          </p:nvPr>
        </p:nvSpPr>
        <p:spPr>
          <a:xfrm>
            <a:off x="502920" y="6886440"/>
            <a:ext cx="2334600" cy="507600"/>
          </a:xfrm>
          <a:prstGeom prst="rect">
            <a:avLst/>
          </a:prstGeom>
          <a:noFill/>
          <a:ln w="0">
            <a:noFill/>
          </a:ln>
        </p:spPr>
        <p:txBody>
          <a:bodyPr lIns="0" rIns="0" tIns="0" bIns="0" anchor="t">
            <a:noAutofit/>
          </a:bodyPr>
          <a:lstStyle>
            <a:lvl1pPr indent="0">
              <a:buNone/>
              <a:defRPr b="0" lang="en-GB" sz="1400" strike="noStrike" u="none">
                <a:solidFill>
                  <a:srgbClr val="000000"/>
                </a:solidFill>
                <a:effectLst/>
                <a:uFillTx/>
                <a:latin typeface="Times New Roman"/>
              </a:defRPr>
            </a:lvl1pPr>
          </a:lstStyle>
          <a:p>
            <a:pPr indent="0">
              <a:buNone/>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4" name="PlaceHolder 5"/>
          <p:cNvSpPr>
            <a:spLocks noGrp="1"/>
          </p:cNvSpPr>
          <p:nvPr>
            <p:ph type="body"/>
          </p:nvPr>
        </p:nvSpPr>
        <p:spPr>
          <a:xfrm>
            <a:off x="504000" y="1768680"/>
            <a:ext cx="9072000" cy="43840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trike="noStrike" u="none">
                <a:solidFill>
                  <a:srgbClr val="000000"/>
                </a:solidFill>
                <a:effectLst/>
                <a:uFillTx/>
                <a:latin typeface="Arial"/>
              </a:rPr>
              <a:t>Click to edit the outline text format</a:t>
            </a:r>
            <a:endParaRPr b="0" lang="en-GB"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GB" sz="2800" strike="noStrike" u="none">
                <a:solidFill>
                  <a:srgbClr val="000000"/>
                </a:solidFill>
                <a:effectLst/>
                <a:uFillTx/>
                <a:latin typeface="Arial"/>
              </a:rPr>
              <a:t>Second Outline Level</a:t>
            </a:r>
            <a:endParaRPr b="0" lang="en-GB"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GB" sz="2400" strike="noStrike" u="none">
                <a:solidFill>
                  <a:srgbClr val="000000"/>
                </a:solidFill>
                <a:effectLst/>
                <a:uFillTx/>
                <a:latin typeface="Arial"/>
              </a:rPr>
              <a:t>Third Outline Level</a:t>
            </a:r>
            <a:endParaRPr b="0" lang="en-GB"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GB" sz="2000" strike="noStrike" u="none">
                <a:solidFill>
                  <a:srgbClr val="000000"/>
                </a:solidFill>
                <a:effectLst/>
                <a:uFillTx/>
                <a:latin typeface="Arial"/>
              </a:rPr>
              <a:t>Fourth Outline Level</a:t>
            </a:r>
            <a:endParaRPr b="0" lang="en-GB"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GB" sz="2000" strike="noStrike" u="none">
                <a:solidFill>
                  <a:srgbClr val="000000"/>
                </a:solidFill>
                <a:effectLst/>
                <a:uFillTx/>
                <a:latin typeface="Arial"/>
              </a:rPr>
              <a:t>Fifth Outline Level</a:t>
            </a:r>
            <a:endParaRPr b="0" lang="en-GB"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GB" sz="2000" strike="noStrike" u="none">
                <a:solidFill>
                  <a:srgbClr val="000000"/>
                </a:solidFill>
                <a:effectLst/>
                <a:uFillTx/>
                <a:latin typeface="Arial"/>
              </a:rPr>
              <a:t>Sixth Outline Level</a:t>
            </a:r>
            <a:endParaRPr b="0" lang="en-GB"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GB" sz="2000" strike="noStrike" u="none">
                <a:solidFill>
                  <a:srgbClr val="000000"/>
                </a:solidFill>
                <a:effectLst/>
                <a:uFillTx/>
                <a:latin typeface="Arial"/>
              </a:rPr>
              <a:t>Seventh Outline Level</a:t>
            </a:r>
            <a:endParaRPr b="0" lang="en-GB" sz="20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57.xml"/>
</Relationships>
</file>

<file path=ppt/slides/_rels/slide6.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 name="" descr=""/>
          <p:cNvPicPr/>
          <p:nvPr/>
        </p:nvPicPr>
        <p:blipFill>
          <a:blip r:embed="rId1"/>
          <a:stretch/>
        </p:blipFill>
        <p:spPr>
          <a:xfrm>
            <a:off x="-799560" y="0"/>
            <a:ext cx="13759200" cy="7738920"/>
          </a:xfrm>
          <a:prstGeom prst="rect">
            <a:avLst/>
          </a:prstGeom>
          <a:noFill/>
          <a:ln w="0">
            <a:noFill/>
          </a:ln>
        </p:spPr>
      </p:pic>
      <p:sp>
        <p:nvSpPr>
          <p:cNvPr id="14" name=""/>
          <p:cNvSpPr/>
          <p:nvPr/>
        </p:nvSpPr>
        <p:spPr>
          <a:xfrm>
            <a:off x="360360" y="180360"/>
            <a:ext cx="9605520" cy="107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7200" strike="noStrike" u="none">
                <a:solidFill>
                  <a:srgbClr val="ffffff"/>
                </a:solidFill>
                <a:effectLst/>
                <a:uFillTx/>
                <a:latin typeface="Trebuchet MS"/>
                <a:ea typeface="DejaVu Sans"/>
              </a:rPr>
              <a:t>Holiness</a:t>
            </a:r>
            <a:endParaRPr b="0" lang="en-GB" sz="7200" strike="noStrike" u="none">
              <a:solidFill>
                <a:srgbClr val="000000"/>
              </a:solidFill>
              <a:effectLst/>
              <a:uFillTx/>
              <a:latin typeface="Arial"/>
            </a:endParaRPr>
          </a:p>
        </p:txBody>
      </p:sp>
      <p:sp>
        <p:nvSpPr>
          <p:cNvPr id="15" name=""/>
          <p:cNvSpPr/>
          <p:nvPr/>
        </p:nvSpPr>
        <p:spPr>
          <a:xfrm>
            <a:off x="360000" y="1440000"/>
            <a:ext cx="9717840" cy="5432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ffffff"/>
                </a:solidFill>
                <a:effectLst/>
                <a:uFillTx/>
                <a:latin typeface="Trebuchet MS"/>
                <a:ea typeface="DejaVu Sans"/>
              </a:rPr>
              <a:t>1 Peter 1:14-16.</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Things that we are not drawn to</a:t>
            </a:r>
            <a:endParaRPr b="0" lang="en-GB" sz="4000" strike="noStrike" u="none">
              <a:solidFill>
                <a:srgbClr val="000000"/>
              </a:solidFill>
              <a:effectLst/>
              <a:uFillTx/>
              <a:latin typeface="Arial"/>
            </a:endParaRPr>
          </a:p>
        </p:txBody>
      </p:sp>
      <p:sp>
        <p:nvSpPr>
          <p:cNvPr id="35" name=""/>
          <p:cNvSpPr/>
          <p:nvPr/>
        </p:nvSpPr>
        <p:spPr>
          <a:xfrm>
            <a:off x="360000" y="1080000"/>
            <a:ext cx="9717840" cy="37184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It might be because of our own immaturity. </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Children don't like: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the spiciness of curry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the bitterness of beer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the texture of smoked salmon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6" name="" descr=""/>
          <p:cNvPicPr/>
          <p:nvPr/>
        </p:nvPicPr>
        <p:blipFill>
          <a:blip r:embed="rId1"/>
          <a:stretch/>
        </p:blipFill>
        <p:spPr>
          <a:xfrm>
            <a:off x="1067760" y="3125880"/>
            <a:ext cx="7945200" cy="4792680"/>
          </a:xfrm>
          <a:prstGeom prst="rect">
            <a:avLst/>
          </a:prstGeom>
          <a:noFill/>
          <a:ln w="0">
            <a:noFill/>
          </a:ln>
        </p:spPr>
      </p:pic>
      <p:sp>
        <p:nvSpPr>
          <p:cNvPr id="37"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Things that we are not drawn to</a:t>
            </a:r>
            <a:endParaRPr b="0" lang="en-GB" sz="4000" strike="noStrike" u="none">
              <a:solidFill>
                <a:srgbClr val="000000"/>
              </a:solidFill>
              <a:effectLst/>
              <a:uFillTx/>
              <a:latin typeface="Arial"/>
            </a:endParaRPr>
          </a:p>
        </p:txBody>
      </p:sp>
      <p:sp>
        <p:nvSpPr>
          <p:cNvPr id="38"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It might be because we were shown a pale imitation.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My first pizza (school dinners)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Things that</a:t>
            </a:r>
            <a:endParaRPr b="0" lang="en-GB" sz="40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we are not</a:t>
            </a:r>
            <a:endParaRPr b="0" lang="en-GB" sz="40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drawn to</a:t>
            </a:r>
            <a:endParaRPr b="0" lang="en-GB" sz="4000" strike="noStrike" u="none">
              <a:solidFill>
                <a:srgbClr val="000000"/>
              </a:solidFill>
              <a:effectLst/>
              <a:uFillTx/>
              <a:latin typeface="Arial"/>
            </a:endParaRPr>
          </a:p>
        </p:txBody>
      </p:sp>
      <p:sp>
        <p:nvSpPr>
          <p:cNvPr id="40" name=""/>
          <p:cNvSpPr/>
          <p:nvPr/>
        </p:nvSpPr>
        <p:spPr>
          <a:xfrm>
            <a:off x="360000" y="2160000"/>
            <a:ext cx="9717840" cy="19040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No-one wants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to live the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self-denying life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of a monk or nun.</a:t>
            </a:r>
            <a:endParaRPr b="0" lang="en-GB" sz="3200" strike="noStrike" u="none">
              <a:solidFill>
                <a:srgbClr val="000000"/>
              </a:solidFill>
              <a:effectLst/>
              <a:uFillTx/>
              <a:latin typeface="Arial"/>
            </a:endParaRPr>
          </a:p>
        </p:txBody>
      </p:sp>
      <p:pic>
        <p:nvPicPr>
          <p:cNvPr id="41" name="" descr=""/>
          <p:cNvPicPr/>
          <p:nvPr/>
        </p:nvPicPr>
        <p:blipFill>
          <a:blip r:embed="rId1"/>
          <a:stretch/>
        </p:blipFill>
        <p:spPr>
          <a:xfrm>
            <a:off x="3780000" y="0"/>
            <a:ext cx="6299640" cy="969120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Growing to love these things</a:t>
            </a:r>
            <a:endParaRPr b="0" lang="en-GB"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Growing to love these things</a:t>
            </a:r>
            <a:endParaRPr b="0" lang="en-GB" sz="4000" strike="noStrike" u="none">
              <a:solidFill>
                <a:srgbClr val="000000"/>
              </a:solidFill>
              <a:effectLst/>
              <a:uFillTx/>
              <a:latin typeface="Arial"/>
            </a:endParaRPr>
          </a:p>
        </p:txBody>
      </p:sp>
      <p:sp>
        <p:nvSpPr>
          <p:cNvPr id="44" name=""/>
          <p:cNvSpPr/>
          <p:nvPr/>
        </p:nvSpPr>
        <p:spPr>
          <a:xfrm>
            <a:off x="360000" y="1080000"/>
            <a:ext cx="9717840" cy="9968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 didn't like curry because I was immature.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As I have grown up, I have come to love it.</a:t>
            </a:r>
            <a:endParaRPr b="0" lang="en-GB" sz="3200" strike="noStrike" u="none">
              <a:solidFill>
                <a:srgbClr val="000000"/>
              </a:solidFill>
              <a:effectLst/>
              <a:uFillTx/>
              <a:latin typeface="Arial"/>
            </a:endParaRPr>
          </a:p>
        </p:txBody>
      </p:sp>
      <p:pic>
        <p:nvPicPr>
          <p:cNvPr id="45" name="" descr=""/>
          <p:cNvPicPr/>
          <p:nvPr/>
        </p:nvPicPr>
        <p:blipFill>
          <a:blip r:embed="rId1"/>
          <a:stretch/>
        </p:blipFill>
        <p:spPr>
          <a:xfrm>
            <a:off x="1792440" y="2331360"/>
            <a:ext cx="6495120" cy="4871160"/>
          </a:xfrm>
          <a:prstGeom prst="rect">
            <a:avLst/>
          </a:prstGeom>
          <a:noFill/>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Growing to love these things</a:t>
            </a:r>
            <a:endParaRPr b="0" lang="en-GB" sz="4000" strike="noStrike" u="none">
              <a:solidFill>
                <a:srgbClr val="000000"/>
              </a:solidFill>
              <a:effectLst/>
              <a:uFillTx/>
              <a:latin typeface="Arial"/>
            </a:endParaRPr>
          </a:p>
        </p:txBody>
      </p:sp>
      <p:sp>
        <p:nvSpPr>
          <p:cNvPr id="47" name=""/>
          <p:cNvSpPr/>
          <p:nvPr/>
        </p:nvSpPr>
        <p:spPr>
          <a:xfrm>
            <a:off x="360000" y="1080000"/>
            <a:ext cx="9717840" cy="9968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 didn't like pizza because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I'd never seen the real thing</a:t>
            </a:r>
            <a:endParaRPr b="0" lang="en-GB" sz="3200" strike="noStrike" u="none">
              <a:solidFill>
                <a:srgbClr val="000000"/>
              </a:solidFill>
              <a:effectLst/>
              <a:uFillTx/>
              <a:latin typeface="Arial"/>
            </a:endParaRPr>
          </a:p>
        </p:txBody>
      </p:sp>
      <p:pic>
        <p:nvPicPr>
          <p:cNvPr id="48" name="" descr=""/>
          <p:cNvPicPr/>
          <p:nvPr/>
        </p:nvPicPr>
        <p:blipFill>
          <a:blip r:embed="rId1"/>
          <a:stretch/>
        </p:blipFill>
        <p:spPr>
          <a:xfrm>
            <a:off x="1800720" y="2340000"/>
            <a:ext cx="6478560" cy="485856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Growing to love these things</a:t>
            </a:r>
            <a:endParaRPr b="0" lang="en-GB" sz="4000" strike="noStrike" u="none">
              <a:solidFill>
                <a:srgbClr val="000000"/>
              </a:solidFill>
              <a:effectLst/>
              <a:uFillTx/>
              <a:latin typeface="Arial"/>
            </a:endParaRPr>
          </a:p>
        </p:txBody>
      </p:sp>
      <p:sp>
        <p:nvSpPr>
          <p:cNvPr id="50" name=""/>
          <p:cNvSpPr/>
          <p:nvPr/>
        </p:nvSpPr>
        <p:spPr>
          <a:xfrm>
            <a:off x="360000" y="1080000"/>
            <a:ext cx="9717840" cy="9968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Similarly, as we grow in Christian maturity: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We develop a mature taste</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Growing to love these things</a:t>
            </a:r>
            <a:endParaRPr b="0" lang="en-GB" sz="4000" strike="noStrike" u="none">
              <a:solidFill>
                <a:srgbClr val="000000"/>
              </a:solidFill>
              <a:effectLst/>
              <a:uFillTx/>
              <a:latin typeface="Arial"/>
            </a:endParaRPr>
          </a:p>
        </p:txBody>
      </p:sp>
      <p:sp>
        <p:nvSpPr>
          <p:cNvPr id="52" name=""/>
          <p:cNvSpPr/>
          <p:nvPr/>
        </p:nvSpPr>
        <p:spPr>
          <a:xfrm>
            <a:off x="360000" y="1080000"/>
            <a:ext cx="9717840" cy="19040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Similarly, as we grow in Christian maturity: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We see things in their proper form</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Growing to love these things</a:t>
            </a:r>
            <a:endParaRPr b="0" lang="en-GB" sz="4000" strike="noStrike" u="none">
              <a:solidFill>
                <a:srgbClr val="000000"/>
              </a:solidFill>
              <a:effectLst/>
              <a:uFillTx/>
              <a:latin typeface="Arial"/>
            </a:endParaRPr>
          </a:p>
        </p:txBody>
      </p:sp>
      <p:sp>
        <p:nvSpPr>
          <p:cNvPr id="54" name=""/>
          <p:cNvSpPr/>
          <p:nvPr/>
        </p:nvSpPr>
        <p:spPr>
          <a:xfrm>
            <a:off x="360000" y="1080000"/>
            <a:ext cx="9717840" cy="19040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Similarly, as we grow in Christian maturity: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We see things in their proper form</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pic>
        <p:nvPicPr>
          <p:cNvPr id="55" name="" descr=""/>
          <p:cNvPicPr/>
          <p:nvPr/>
        </p:nvPicPr>
        <p:blipFill>
          <a:blip r:embed="rId1"/>
          <a:stretch/>
        </p:blipFill>
        <p:spPr>
          <a:xfrm>
            <a:off x="1801080" y="2340360"/>
            <a:ext cx="6478560" cy="4858560"/>
          </a:xfrm>
          <a:prstGeom prst="rect">
            <a:avLst/>
          </a:prstGeom>
          <a:noFill/>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 not</a:t>
            </a:r>
            <a:endParaRPr b="0" lang="en-GB" sz="4000" strike="noStrike" u="none">
              <a:solidFill>
                <a:srgbClr val="000000"/>
              </a:solidFill>
              <a:effectLst/>
              <a:uFillTx/>
              <a:latin typeface="Arial"/>
            </a:endParaRPr>
          </a:p>
        </p:txBody>
      </p:sp>
      <p:sp>
        <p:nvSpPr>
          <p:cNvPr id="57" name=""/>
          <p:cNvSpPr/>
          <p:nvPr/>
        </p:nvSpPr>
        <p:spPr>
          <a:xfrm>
            <a:off x="360000" y="1080000"/>
            <a:ext cx="9717840" cy="41720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We usually think of holiness as self denial:</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Vows of poverty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Vows of chastity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Hair shirts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Lists of things we're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not allowed to do</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Disapproving</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pic>
        <p:nvPicPr>
          <p:cNvPr id="58" name="" descr=""/>
          <p:cNvPicPr/>
          <p:nvPr/>
        </p:nvPicPr>
        <p:blipFill>
          <a:blip r:embed="rId1"/>
          <a:stretch/>
        </p:blipFill>
        <p:spPr>
          <a:xfrm>
            <a:off x="5535000" y="2052000"/>
            <a:ext cx="4544640" cy="699156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1 Peter 1:14-16.</a:t>
            </a:r>
            <a:endParaRPr b="0" lang="en-GB" sz="4000" strike="noStrike" u="none">
              <a:solidFill>
                <a:srgbClr val="000000"/>
              </a:solidFill>
              <a:effectLst/>
              <a:uFillTx/>
              <a:latin typeface="Arial"/>
            </a:endParaRPr>
          </a:p>
        </p:txBody>
      </p:sp>
      <p:sp>
        <p:nvSpPr>
          <p:cNvPr id="17"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As obedient children, do not conform to the evil desires you had when you lived in ignorance. But just as he who called you is holy, so be holy in all you do; for it is written: “Be holy, because I am holy”.</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“Puritanism”</a:t>
            </a:r>
            <a:endParaRPr b="0" lang="en-GB" sz="4000" strike="noStrike" u="none">
              <a:solidFill>
                <a:srgbClr val="000000"/>
              </a:solidFill>
              <a:effectLst/>
              <a:uFillTx/>
              <a:latin typeface="Arial"/>
            </a:endParaRPr>
          </a:p>
        </p:txBody>
      </p:sp>
      <p:pic>
        <p:nvPicPr>
          <p:cNvPr id="60" name="" descr=""/>
          <p:cNvPicPr/>
          <p:nvPr/>
        </p:nvPicPr>
        <p:blipFill>
          <a:blip r:embed="rId1"/>
          <a:stretch/>
        </p:blipFill>
        <p:spPr>
          <a:xfrm>
            <a:off x="5088960" y="3600000"/>
            <a:ext cx="4954680" cy="3994560"/>
          </a:xfrm>
          <a:prstGeom prst="rect">
            <a:avLst/>
          </a:prstGeom>
          <a:noFill/>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“Puritanism”</a:t>
            </a:r>
            <a:endParaRPr b="0" lang="en-GB" sz="4000" strike="noStrike" u="none">
              <a:solidFill>
                <a:srgbClr val="000000"/>
              </a:solidFill>
              <a:effectLst/>
              <a:uFillTx/>
              <a:latin typeface="Arial"/>
            </a:endParaRPr>
          </a:p>
        </p:txBody>
      </p:sp>
      <p:pic>
        <p:nvPicPr>
          <p:cNvPr id="62" name="" descr=""/>
          <p:cNvPicPr/>
          <p:nvPr/>
        </p:nvPicPr>
        <p:blipFill>
          <a:blip r:embed="rId1"/>
          <a:stretch/>
        </p:blipFill>
        <p:spPr>
          <a:xfrm>
            <a:off x="5088960" y="3600000"/>
            <a:ext cx="4954680" cy="3994560"/>
          </a:xfrm>
          <a:prstGeom prst="rect">
            <a:avLst/>
          </a:prstGeom>
          <a:noFill/>
          <a:ln w="0">
            <a:noFill/>
          </a:ln>
        </p:spPr>
      </p:pic>
      <p:sp>
        <p:nvSpPr>
          <p:cNvPr id="63"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“Puritanism: The haunting fear that someone, somewhere, may be happy.”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H. L. Mencken.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“Puritanism”</a:t>
            </a:r>
            <a:endParaRPr b="0" lang="en-GB" sz="4000" strike="noStrike" u="none">
              <a:solidFill>
                <a:srgbClr val="000000"/>
              </a:solidFill>
              <a:effectLst/>
              <a:uFillTx/>
              <a:latin typeface="Arial"/>
            </a:endParaRPr>
          </a:p>
        </p:txBody>
      </p:sp>
      <p:pic>
        <p:nvPicPr>
          <p:cNvPr id="65" name="" descr=""/>
          <p:cNvPicPr/>
          <p:nvPr/>
        </p:nvPicPr>
        <p:blipFill>
          <a:blip r:embed="rId1"/>
          <a:stretch/>
        </p:blipFill>
        <p:spPr>
          <a:xfrm>
            <a:off x="5088960" y="3600000"/>
            <a:ext cx="4954680" cy="3994560"/>
          </a:xfrm>
          <a:prstGeom prst="rect">
            <a:avLst/>
          </a:prstGeom>
          <a:noFill/>
          <a:ln w="0">
            <a:noFill/>
          </a:ln>
        </p:spPr>
      </p:pic>
      <p:sp>
        <p:nvSpPr>
          <p:cNvPr id="66" name=""/>
          <p:cNvSpPr/>
          <p:nvPr/>
        </p:nvSpPr>
        <p:spPr>
          <a:xfrm>
            <a:off x="360000" y="1080000"/>
            <a:ext cx="9717840" cy="4625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“Puritanism: The haunting fear that someone, somewhere, may be happy.”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H. L. Mencken.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“At the bottom of Puritanism one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finds envy of the fellow who is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having a better time in the world,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and hence hatred of him.”</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Also H. L. Mencken.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Actual Puritans</a:t>
            </a:r>
            <a:endParaRPr b="0" lang="en-GB" sz="4000" strike="noStrike" u="none">
              <a:solidFill>
                <a:srgbClr val="000000"/>
              </a:solidFill>
              <a:effectLst/>
              <a:uFillTx/>
              <a:latin typeface="Arial"/>
            </a:endParaRPr>
          </a:p>
        </p:txBody>
      </p:sp>
      <p:sp>
        <p:nvSpPr>
          <p:cNvPr id="68" name=""/>
          <p:cNvSpPr/>
          <p:nvPr/>
        </p:nvSpPr>
        <p:spPr>
          <a:xfrm>
            <a:off x="360000" y="1080000"/>
            <a:ext cx="9717840" cy="14504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John Howe,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chaplain to</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Oliver Cromwell.</a:t>
            </a:r>
            <a:endParaRPr b="0" lang="en-GB" sz="3200" strike="noStrike" u="none">
              <a:solidFill>
                <a:srgbClr val="000000"/>
              </a:solidFill>
              <a:effectLst/>
              <a:uFillTx/>
              <a:latin typeface="Arial"/>
            </a:endParaRPr>
          </a:p>
        </p:txBody>
      </p:sp>
      <p:pic>
        <p:nvPicPr>
          <p:cNvPr id="69" name="" descr=""/>
          <p:cNvPicPr/>
          <p:nvPr/>
        </p:nvPicPr>
        <p:blipFill>
          <a:blip r:embed="rId1"/>
          <a:stretch/>
        </p:blipFill>
        <p:spPr>
          <a:xfrm>
            <a:off x="5112000" y="-72000"/>
            <a:ext cx="5039640" cy="7728840"/>
          </a:xfrm>
          <a:prstGeom prst="rect">
            <a:avLst/>
          </a:prstGeom>
          <a:noFill/>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Actual Puritans</a:t>
            </a:r>
            <a:endParaRPr b="0" lang="en-GB" sz="4000" strike="noStrike" u="none">
              <a:solidFill>
                <a:srgbClr val="000000"/>
              </a:solidFill>
              <a:effectLst/>
              <a:uFillTx/>
              <a:latin typeface="Arial"/>
            </a:endParaRPr>
          </a:p>
        </p:txBody>
      </p:sp>
      <p:sp>
        <p:nvSpPr>
          <p:cNvPr id="71" name=""/>
          <p:cNvSpPr/>
          <p:nvPr/>
        </p:nvSpPr>
        <p:spPr>
          <a:xfrm>
            <a:off x="360000" y="1080000"/>
            <a:ext cx="9717840" cy="28112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 consider everything a loss because of the surpassing worth of knowing Christ Jesus my Lord, for whose sake I have lost all things. </a:t>
            </a:r>
            <a:r>
              <a:rPr b="1" lang="en-GB" sz="3200" strike="noStrike" u="none">
                <a:solidFill>
                  <a:srgbClr val="cc0000"/>
                </a:solidFill>
                <a:effectLst/>
                <a:uFillTx/>
                <a:latin typeface="Trebuchet MS"/>
                <a:ea typeface="DejaVu Sans"/>
              </a:rPr>
              <a:t>I consider them garbage, that I may gain Christ.</a:t>
            </a:r>
            <a:r>
              <a:rPr b="0" lang="en-GB" sz="3200" strike="noStrike" u="none">
                <a:solidFill>
                  <a:srgbClr val="000000"/>
                </a:solidFill>
                <a:effectLst/>
                <a:uFillTx/>
                <a:latin typeface="Trebuchet MS"/>
                <a:ea typeface="DejaVu Sans"/>
              </a:rPr>
              <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Philippians 3:8.</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Actual Puritans</a:t>
            </a:r>
            <a:endParaRPr b="0" lang="en-GB" sz="4000" strike="noStrike" u="none">
              <a:solidFill>
                <a:srgbClr val="000000"/>
              </a:solidFill>
              <a:effectLst/>
              <a:uFillTx/>
              <a:latin typeface="Arial"/>
            </a:endParaRPr>
          </a:p>
        </p:txBody>
      </p:sp>
      <p:sp>
        <p:nvSpPr>
          <p:cNvPr id="73" name=""/>
          <p:cNvSpPr/>
          <p:nvPr/>
        </p:nvSpPr>
        <p:spPr>
          <a:xfrm>
            <a:off x="360000" y="1080000"/>
            <a:ext cx="9717840" cy="32648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 consider everything a loss because of the surpassing worth of knowing Christ Jesus my Lord, for whose sake I have lost all things. </a:t>
            </a:r>
            <a:r>
              <a:rPr b="1" lang="en-GB" sz="3200" strike="noStrike" u="none">
                <a:solidFill>
                  <a:srgbClr val="cc0000"/>
                </a:solidFill>
                <a:effectLst/>
                <a:uFillTx/>
                <a:latin typeface="Trebuchet MS"/>
                <a:ea typeface="DejaVu Sans"/>
              </a:rPr>
              <a:t>I consider them garbage, that I may gain Christ.</a:t>
            </a:r>
            <a:r>
              <a:rPr b="0" lang="en-GB" sz="3200" strike="noStrike" u="none">
                <a:solidFill>
                  <a:srgbClr val="000000"/>
                </a:solidFill>
                <a:effectLst/>
                <a:uFillTx/>
                <a:latin typeface="Trebuchet MS"/>
                <a:ea typeface="DejaVu Sans"/>
              </a:rPr>
              <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Philippians 3:8.</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The Puritans </a:t>
            </a:r>
            <a:r>
              <a:rPr b="0" i="1" lang="en-GB" sz="3200" strike="noStrike" u="none">
                <a:solidFill>
                  <a:srgbClr val="000000"/>
                </a:solidFill>
                <a:effectLst/>
                <a:uFillTx/>
                <a:latin typeface="Trebuchet MS"/>
                <a:ea typeface="DejaVu Sans"/>
              </a:rPr>
              <a:t>set themselves apart</a:t>
            </a:r>
            <a:r>
              <a:rPr b="0" lang="en-GB" sz="3200" strike="noStrike" u="none">
                <a:solidFill>
                  <a:srgbClr val="000000"/>
                </a:solidFill>
                <a:effectLst/>
                <a:uFillTx/>
                <a:latin typeface="Trebuchet MS"/>
                <a:ea typeface="DejaVu Sans"/>
              </a:rPr>
              <a:t> for God.</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4" name="" descr=""/>
          <p:cNvPicPr/>
          <p:nvPr/>
        </p:nvPicPr>
        <p:blipFill>
          <a:blip r:embed="rId1"/>
          <a:stretch/>
        </p:blipFill>
        <p:spPr>
          <a:xfrm>
            <a:off x="5088960" y="3600360"/>
            <a:ext cx="4954680" cy="3994560"/>
          </a:xfrm>
          <a:prstGeom prst="rect">
            <a:avLst/>
          </a:prstGeom>
          <a:noFill/>
          <a:ln w="0">
            <a:noFill/>
          </a:ln>
        </p:spPr>
      </p:pic>
      <p:sp>
        <p:nvSpPr>
          <p:cNvPr id="75"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“Puritans”</a:t>
            </a:r>
            <a:endParaRPr b="0" lang="en-GB" sz="4000" strike="noStrike" u="none">
              <a:solidFill>
                <a:srgbClr val="000000"/>
              </a:solidFill>
              <a:effectLst/>
              <a:uFillTx/>
              <a:latin typeface="Arial"/>
            </a:endParaRPr>
          </a:p>
        </p:txBody>
      </p:sp>
      <p:sp>
        <p:nvSpPr>
          <p:cNvPr id="76" name=""/>
          <p:cNvSpPr/>
          <p:nvPr/>
        </p:nvSpPr>
        <p:spPr>
          <a:xfrm>
            <a:off x="360000" y="1080000"/>
            <a:ext cx="9717840" cy="14504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 time, the Puritans came to be known for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the things they didn't care for,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instead of the one thing they did.</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7" name="" descr=""/>
          <p:cNvPicPr/>
          <p:nvPr/>
        </p:nvPicPr>
        <p:blipFill>
          <a:blip r:embed="rId1"/>
          <a:stretch/>
        </p:blipFill>
        <p:spPr>
          <a:xfrm>
            <a:off x="5088960" y="3600360"/>
            <a:ext cx="4954680" cy="3994560"/>
          </a:xfrm>
          <a:prstGeom prst="rect">
            <a:avLst/>
          </a:prstGeom>
          <a:noFill/>
          <a:ln w="0">
            <a:noFill/>
          </a:ln>
        </p:spPr>
      </p:pic>
      <p:sp>
        <p:nvSpPr>
          <p:cNvPr id="78"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“Puritans”</a:t>
            </a:r>
            <a:endParaRPr b="0" lang="en-GB" sz="4000" strike="noStrike" u="none">
              <a:solidFill>
                <a:srgbClr val="000000"/>
              </a:solidFill>
              <a:effectLst/>
              <a:uFillTx/>
              <a:latin typeface="Arial"/>
            </a:endParaRPr>
          </a:p>
        </p:txBody>
      </p:sp>
      <p:sp>
        <p:nvSpPr>
          <p:cNvPr id="79" name=""/>
          <p:cNvSpPr/>
          <p:nvPr/>
        </p:nvSpPr>
        <p:spPr>
          <a:xfrm>
            <a:off x="360000" y="1080000"/>
            <a:ext cx="9717840" cy="32648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 time, the Puritans came to be known for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the things they didn't care for,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instead of the one thing they did.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(No doubt some of them slid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into becoming exactly what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the caricature looks like.)</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0" name="" descr=""/>
          <p:cNvPicPr/>
          <p:nvPr/>
        </p:nvPicPr>
        <p:blipFill>
          <a:blip r:embed="rId1"/>
          <a:stretch/>
        </p:blipFill>
        <p:spPr>
          <a:xfrm>
            <a:off x="5088960" y="3600360"/>
            <a:ext cx="4954680" cy="3994560"/>
          </a:xfrm>
          <a:prstGeom prst="rect">
            <a:avLst/>
          </a:prstGeom>
          <a:noFill/>
          <a:ln w="0">
            <a:noFill/>
          </a:ln>
        </p:spPr>
      </p:pic>
      <p:sp>
        <p:nvSpPr>
          <p:cNvPr id="81"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A dried-up parody of the real thing</a:t>
            </a:r>
            <a:endParaRPr b="0" lang="en-GB" sz="4000" strike="noStrike" u="none">
              <a:solidFill>
                <a:srgbClr val="000000"/>
              </a:solidFill>
              <a:effectLst/>
              <a:uFillTx/>
              <a:latin typeface="Arial"/>
            </a:endParaRPr>
          </a:p>
        </p:txBody>
      </p:sp>
      <p:sp>
        <p:nvSpPr>
          <p:cNvPr id="82" name=""/>
          <p:cNvSpPr/>
          <p:nvPr/>
        </p:nvSpPr>
        <p:spPr>
          <a:xfrm>
            <a:off x="360000" y="1080000"/>
            <a:ext cx="9717840" cy="32648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“Do not handle! Do not taste! Do not touch!” […] Such regulations indeed have an appearance of wisdom, with their self-imposed worship, their false humility and their harsh treatment of the body, but they lack any value in restraining sensual indulgence.”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Colossians 2:23.</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3" name="" descr=""/>
          <p:cNvPicPr/>
          <p:nvPr/>
        </p:nvPicPr>
        <p:blipFill>
          <a:blip r:embed="rId1"/>
          <a:stretch/>
        </p:blipFill>
        <p:spPr>
          <a:xfrm>
            <a:off x="5088960" y="3600360"/>
            <a:ext cx="4954680" cy="3994560"/>
          </a:xfrm>
          <a:prstGeom prst="rect">
            <a:avLst/>
          </a:prstGeom>
          <a:noFill/>
          <a:ln w="0">
            <a:noFill/>
          </a:ln>
        </p:spPr>
      </p:pic>
      <p:sp>
        <p:nvSpPr>
          <p:cNvPr id="84"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A dried-up parody of the real thing</a:t>
            </a:r>
            <a:endParaRPr b="0" lang="en-GB" sz="4000" strike="noStrike" u="none">
              <a:solidFill>
                <a:srgbClr val="000000"/>
              </a:solidFill>
              <a:effectLst/>
              <a:uFillTx/>
              <a:latin typeface="Arial"/>
            </a:endParaRPr>
          </a:p>
        </p:txBody>
      </p:sp>
      <p:sp>
        <p:nvSpPr>
          <p:cNvPr id="85" name=""/>
          <p:cNvSpPr/>
          <p:nvPr/>
        </p:nvSpPr>
        <p:spPr>
          <a:xfrm>
            <a:off x="360000" y="1080000"/>
            <a:ext cx="9717840" cy="50792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“Do not handle! Do not taste! Do not touch!” […] Such regulations indeed have an appearance of wisdom, with their self-imposed worship, their false humility and their harsh treatment of the body, but they lack any value in restraining sensual indulgence.”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Colossians 2:23.</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“Having a form of Godliness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but denying its power”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2 Timothy 3:5.</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“Oh, no, not a talk on holiness!”</a:t>
            </a:r>
            <a:endParaRPr b="0" lang="en-GB" sz="4000" strike="noStrike" u="none">
              <a:solidFill>
                <a:srgbClr val="000000"/>
              </a:solidFill>
              <a:effectLst/>
              <a:uFillTx/>
              <a:latin typeface="Arial"/>
            </a:endParaRPr>
          </a:p>
        </p:txBody>
      </p:sp>
      <p:sp>
        <p:nvSpPr>
          <p:cNvPr id="19"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We're going to talk about two things: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1. God's holiness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2. The call for us to be holy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A dried-up parody of the real thing</a:t>
            </a:r>
            <a:endParaRPr b="0" lang="en-GB" sz="4000" strike="noStrike" u="none">
              <a:solidFill>
                <a:srgbClr val="000000"/>
              </a:solidFill>
              <a:effectLst/>
              <a:uFillTx/>
              <a:latin typeface="Arial"/>
            </a:endParaRPr>
          </a:p>
        </p:txBody>
      </p:sp>
      <p:sp>
        <p:nvSpPr>
          <p:cNvPr id="87" name=""/>
          <p:cNvSpPr/>
          <p:nvPr/>
        </p:nvSpPr>
        <p:spPr>
          <a:xfrm>
            <a:off x="360000" y="1080000"/>
            <a:ext cx="9717840" cy="14504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“Having a form of pizza</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but denying its power”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2 Timothy 3:5, more or less.</a:t>
            </a:r>
            <a:endParaRPr b="0" lang="en-GB" sz="3200" strike="noStrike" u="none">
              <a:solidFill>
                <a:srgbClr val="000000"/>
              </a:solidFill>
              <a:effectLst/>
              <a:uFillTx/>
              <a:latin typeface="Arial"/>
            </a:endParaRPr>
          </a:p>
        </p:txBody>
      </p:sp>
      <p:pic>
        <p:nvPicPr>
          <p:cNvPr id="88" name="" descr=""/>
          <p:cNvPicPr/>
          <p:nvPr/>
        </p:nvPicPr>
        <p:blipFill>
          <a:blip r:embed="rId1"/>
          <a:stretch/>
        </p:blipFill>
        <p:spPr>
          <a:xfrm>
            <a:off x="1067400" y="3125880"/>
            <a:ext cx="7945200" cy="4792680"/>
          </a:xfrm>
          <a:prstGeom prst="rect">
            <a:avLst/>
          </a:prstGeom>
          <a:noFill/>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91"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The Hebrew Old Testament word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And Greek New Testament word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translated "holy" both mean: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GB" sz="3200" strike="noStrike" u="none">
                <a:solidFill>
                  <a:srgbClr val="cc0000"/>
                </a:solidFill>
                <a:effectLst/>
                <a:uFillTx/>
                <a:latin typeface="Trebuchet MS"/>
                <a:ea typeface="DejaVu Sans"/>
              </a:rPr>
              <a:t>“set apart”</a:t>
            </a:r>
            <a:endParaRPr b="0" lang="en-GB" sz="3200" strike="noStrike" u="none">
              <a:solidFill>
                <a:srgbClr val="000000"/>
              </a:solidFill>
              <a:effectLst/>
              <a:uFillTx/>
              <a:latin typeface="Arial"/>
            </a:endParaRPr>
          </a:p>
        </p:txBody>
      </p:sp>
      <p:pic>
        <p:nvPicPr>
          <p:cNvPr id="92" name="" descr=""/>
          <p:cNvPicPr/>
          <p:nvPr/>
        </p:nvPicPr>
        <p:blipFill>
          <a:blip r:embed="rId1"/>
          <a:stretch/>
        </p:blipFill>
        <p:spPr>
          <a:xfrm>
            <a:off x="1722240" y="3881880"/>
            <a:ext cx="6635520" cy="3317040"/>
          </a:xfrm>
          <a:prstGeom prst="rect">
            <a:avLst/>
          </a:prstGeom>
          <a:noFill/>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94" name=""/>
          <p:cNvSpPr/>
          <p:nvPr/>
        </p:nvSpPr>
        <p:spPr>
          <a:xfrm>
            <a:off x="360000" y="1080000"/>
            <a:ext cx="9717840" cy="32648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“Then God blessed the seventh day and made it holy, because on it he rested from all the work of creating that he had done.”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Genesis 2:3.</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He set one day apart from the others.</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96" name=""/>
          <p:cNvSpPr/>
          <p:nvPr/>
        </p:nvSpPr>
        <p:spPr>
          <a:xfrm>
            <a:off x="360000" y="1080000"/>
            <a:ext cx="9717840" cy="28112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As obedient children, do not conform to the evil desires you had when you lived in ignorance. But just as he who called you is holy, so be holy in all you do; for it is written: “</a:t>
            </a:r>
            <a:r>
              <a:rPr b="1" lang="en-GB" sz="3200" strike="noStrike" u="none">
                <a:solidFill>
                  <a:srgbClr val="cc0000"/>
                </a:solidFill>
                <a:effectLst/>
                <a:uFillTx/>
                <a:latin typeface="Trebuchet MS"/>
                <a:ea typeface="DejaVu Sans"/>
              </a:rPr>
              <a:t>Be holy, because I am holy</a:t>
            </a:r>
            <a:r>
              <a:rPr b="0" lang="en-GB" sz="3200" strike="noStrike" u="none">
                <a:solidFill>
                  <a:srgbClr val="000000"/>
                </a:solidFill>
                <a:effectLst/>
                <a:uFillTx/>
                <a:latin typeface="Trebuchet MS"/>
                <a:ea typeface="DejaVu Sans"/>
              </a:rPr>
              <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1 Peter 1:14–16.</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98" name=""/>
          <p:cNvSpPr/>
          <p:nvPr/>
        </p:nvSpPr>
        <p:spPr>
          <a:xfrm>
            <a:off x="360000" y="1080000"/>
            <a:ext cx="9717840" cy="41720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As obedient children, do not conform to the evil desires you had when you lived in ignorance. But just as he who called you is holy, so be holy in all you do; for it is written: “</a:t>
            </a:r>
            <a:r>
              <a:rPr b="1" lang="en-GB" sz="3200" strike="noStrike" u="none">
                <a:solidFill>
                  <a:srgbClr val="cc0000"/>
                </a:solidFill>
                <a:effectLst/>
                <a:uFillTx/>
                <a:latin typeface="Trebuchet MS"/>
                <a:ea typeface="DejaVu Sans"/>
              </a:rPr>
              <a:t>Be holy, because I am holy</a:t>
            </a:r>
            <a:r>
              <a:rPr b="0" lang="en-GB" sz="3200" strike="noStrike" u="none">
                <a:solidFill>
                  <a:srgbClr val="000000"/>
                </a:solidFill>
                <a:effectLst/>
                <a:uFillTx/>
                <a:latin typeface="Trebuchet MS"/>
                <a:ea typeface="DejaVu Sans"/>
              </a:rPr>
              <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1 Peter 1:14–16.</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We start with </a:t>
            </a:r>
            <a:r>
              <a:rPr b="0" i="1" lang="en-GB" sz="3200" strike="noStrike" u="none">
                <a:solidFill>
                  <a:srgbClr val="000000"/>
                </a:solidFill>
                <a:effectLst/>
                <a:uFillTx/>
                <a:latin typeface="Trebuchet MS"/>
                <a:ea typeface="DejaVu Sans"/>
              </a:rPr>
              <a:t>God’s</a:t>
            </a:r>
            <a:r>
              <a:rPr b="0" lang="en-GB" sz="3200" strike="noStrike" u="none">
                <a:solidFill>
                  <a:srgbClr val="000000"/>
                </a:solidFill>
                <a:effectLst/>
                <a:uFillTx/>
                <a:latin typeface="Trebuchet MS"/>
                <a:ea typeface="DejaVu Sans"/>
              </a:rPr>
              <a:t> holiness.</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100" name=""/>
          <p:cNvSpPr/>
          <p:nvPr/>
        </p:nvSpPr>
        <p:spPr>
          <a:xfrm>
            <a:off x="360000" y="1080000"/>
            <a:ext cx="9717840" cy="4625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“My thoughts are not your thoughts, neither are your ways my ways”, declares the Lord.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“As the heavens are higher than the earth, so are my ways higher than your ways and my thoughts than your thoughts.”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Isaiah 55:8-9.</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God is unimaginably above us.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102" name=""/>
          <p:cNvSpPr/>
          <p:nvPr/>
        </p:nvSpPr>
        <p:spPr>
          <a:xfrm>
            <a:off x="360000" y="1080000"/>
            <a:ext cx="9717840" cy="50792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“My thoughts are not your thoughts, neither are your ways my ways”, declares the Lord.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“As the heavens are higher than the earth, so are my ways higher than your ways and my thoughts than your thoughts.”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Isaiah 55:8-9.</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God is unimaginably above us.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(But at the same very close to us: see Psalm 119.)</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3"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104"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What does this mean for </a:t>
            </a:r>
            <a:r>
              <a:rPr b="0" i="1" lang="en-GB" sz="3200" strike="noStrike" u="none">
                <a:solidFill>
                  <a:srgbClr val="000000"/>
                </a:solidFill>
                <a:effectLst/>
                <a:uFillTx/>
                <a:latin typeface="Trebuchet MS"/>
                <a:ea typeface="DejaVu Sans"/>
              </a:rPr>
              <a:t>our</a:t>
            </a:r>
            <a:r>
              <a:rPr b="0" lang="en-GB" sz="3200" strike="noStrike" u="none">
                <a:solidFill>
                  <a:srgbClr val="000000"/>
                </a:solidFill>
                <a:effectLst/>
                <a:uFillTx/>
                <a:latin typeface="Trebuchet MS"/>
                <a:ea typeface="DejaVu Sans"/>
              </a:rPr>
              <a:t> Holiness?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We are set apart when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we separate ourselves from lesser things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to be more dedicated to the God who loves us.</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106" name=""/>
          <p:cNvSpPr/>
          <p:nvPr/>
        </p:nvSpPr>
        <p:spPr>
          <a:xfrm>
            <a:off x="360000" y="1080000"/>
            <a:ext cx="9717840" cy="32648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What does this mean for </a:t>
            </a:r>
            <a:r>
              <a:rPr b="0" i="1" lang="en-GB" sz="3200" strike="noStrike" u="none">
                <a:solidFill>
                  <a:srgbClr val="000000"/>
                </a:solidFill>
                <a:effectLst/>
                <a:uFillTx/>
                <a:latin typeface="Trebuchet MS"/>
                <a:ea typeface="DejaVu Sans"/>
              </a:rPr>
              <a:t>our</a:t>
            </a:r>
            <a:r>
              <a:rPr b="0" lang="en-GB" sz="3200" strike="noStrike" u="none">
                <a:solidFill>
                  <a:srgbClr val="000000"/>
                </a:solidFill>
                <a:effectLst/>
                <a:uFillTx/>
                <a:latin typeface="Trebuchet MS"/>
                <a:ea typeface="DejaVu Sans"/>
              </a:rPr>
              <a:t> Holiness?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We are set apart when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we separate ourselves from lesser things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to be more dedicated to the God who loves us.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(Like the real Puritans.)</a:t>
            </a:r>
            <a:endParaRPr b="0" lang="en-GB" sz="3200" strike="noStrike" u="none">
              <a:solidFill>
                <a:srgbClr val="000000"/>
              </a:solidFill>
              <a:effectLst/>
              <a:uFillTx/>
              <a:latin typeface="Arial"/>
            </a:endParaRPr>
          </a:p>
        </p:txBody>
      </p:sp>
      <p:pic>
        <p:nvPicPr>
          <p:cNvPr id="107" name="" descr=""/>
          <p:cNvPicPr/>
          <p:nvPr/>
        </p:nvPicPr>
        <p:blipFill>
          <a:blip r:embed="rId1"/>
          <a:stretch/>
        </p:blipFill>
        <p:spPr>
          <a:xfrm>
            <a:off x="5088960" y="3600720"/>
            <a:ext cx="4954680" cy="399456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Things that we are not drawn to</a:t>
            </a:r>
            <a:endParaRPr b="0" lang="en-GB" sz="4000" strike="noStrike" u="none">
              <a:solidFill>
                <a:srgbClr val="000000"/>
              </a:solidFill>
              <a:effectLst/>
              <a:uFillTx/>
              <a:latin typeface="Arial"/>
            </a:endParaRPr>
          </a:p>
        </p:txBody>
      </p:sp>
      <p:sp>
        <p:nvSpPr>
          <p:cNvPr id="21" name=""/>
          <p:cNvSpPr/>
          <p:nvPr/>
        </p:nvSpPr>
        <p:spPr>
          <a:xfrm>
            <a:off x="360000" y="1080000"/>
            <a:ext cx="9717840" cy="32648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When we think of what God is like: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Great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Good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Holy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We like his greatness and goodness!</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109" name=""/>
          <p:cNvSpPr/>
          <p:nvPr/>
        </p:nvSpPr>
        <p:spPr>
          <a:xfrm>
            <a:off x="360000" y="1080000"/>
            <a:ext cx="9717840" cy="32648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“Both </a:t>
            </a:r>
            <a:r>
              <a:rPr b="1" lang="en-GB" sz="3200" strike="noStrike" u="none">
                <a:solidFill>
                  <a:srgbClr val="cc0000"/>
                </a:solidFill>
                <a:effectLst/>
                <a:uFillTx/>
                <a:latin typeface="Trebuchet MS"/>
                <a:ea typeface="DejaVu Sans"/>
              </a:rPr>
              <a:t>the one who makes people holy</a:t>
            </a:r>
            <a:r>
              <a:rPr b="0" lang="en-GB" sz="3200" strike="noStrike" u="none">
                <a:solidFill>
                  <a:srgbClr val="000000"/>
                </a:solidFill>
                <a:effectLst/>
                <a:uFillTx/>
                <a:latin typeface="Trebuchet MS"/>
                <a:ea typeface="DejaVu Sans"/>
              </a:rPr>
              <a:t> and </a:t>
            </a:r>
            <a:r>
              <a:rPr b="1" lang="en-GB" sz="3200" strike="noStrike" u="none">
                <a:solidFill>
                  <a:srgbClr val="cc0000"/>
                </a:solidFill>
                <a:effectLst/>
                <a:uFillTx/>
                <a:latin typeface="Trebuchet MS"/>
                <a:ea typeface="DejaVu Sans"/>
              </a:rPr>
              <a:t>those who are made holy</a:t>
            </a:r>
            <a:r>
              <a:rPr b="0" lang="en-GB" sz="3200" strike="noStrike" u="none">
                <a:solidFill>
                  <a:srgbClr val="000000"/>
                </a:solidFill>
                <a:effectLst/>
                <a:uFillTx/>
                <a:latin typeface="Trebuchet MS"/>
                <a:ea typeface="DejaVu Sans"/>
              </a:rPr>
              <a:t> are of the same family. So Jesus is not ashamed to call them brothers and sisters.”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Hebrews 2:11.</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God's holiness calls us to become holy </a:t>
            </a:r>
            <a:r>
              <a:rPr b="0" i="1" lang="en-GB" sz="3200" strike="noStrike" u="none">
                <a:solidFill>
                  <a:srgbClr val="000000"/>
                </a:solidFill>
                <a:effectLst/>
                <a:uFillTx/>
                <a:latin typeface="Trebuchet MS"/>
                <a:ea typeface="DejaVu Sans"/>
              </a:rPr>
              <a:t>as he is</a:t>
            </a:r>
            <a:r>
              <a:rPr b="0" lang="en-GB" sz="3200" strike="noStrike" u="none">
                <a:solidFill>
                  <a:srgbClr val="000000"/>
                </a:solidFill>
                <a:effectLst/>
                <a:uFillTx/>
                <a:latin typeface="Trebuchet MS"/>
                <a:ea typeface="DejaVu Sans"/>
              </a:rPr>
              <a:t>.</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111" name=""/>
          <p:cNvSpPr/>
          <p:nvPr/>
        </p:nvSpPr>
        <p:spPr>
          <a:xfrm>
            <a:off x="360000" y="1080000"/>
            <a:ext cx="9717840" cy="28112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Becoming holy is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coming closer to God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at the expense of</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our closeness to the world.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113" name=""/>
          <p:cNvSpPr/>
          <p:nvPr/>
        </p:nvSpPr>
        <p:spPr>
          <a:xfrm>
            <a:off x="360000" y="1080000"/>
            <a:ext cx="9717840" cy="28112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Becoming holy is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coming closer to God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at the expense of</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our closeness to the world.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 joyful trade!</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115" name=""/>
          <p:cNvSpPr/>
          <p:nvPr/>
        </p:nvSpPr>
        <p:spPr>
          <a:xfrm>
            <a:off x="360000" y="1080000"/>
            <a:ext cx="9717840" cy="5432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I’ve been cheating!</a:t>
            </a:r>
            <a:endParaRPr b="0" lang="en-GB" sz="3200" strike="noStrike" u="none">
              <a:solidFill>
                <a:srgbClr val="000000"/>
              </a:solidFill>
              <a:effectLst/>
              <a:uFillTx/>
              <a:latin typeface="Arial"/>
            </a:endParaRPr>
          </a:p>
        </p:txBody>
      </p:sp>
      <p:pic>
        <p:nvPicPr>
          <p:cNvPr id="116" name="" descr=""/>
          <p:cNvPicPr/>
          <p:nvPr/>
        </p:nvPicPr>
        <p:blipFill>
          <a:blip r:embed="rId1"/>
          <a:stretch/>
        </p:blipFill>
        <p:spPr>
          <a:xfrm>
            <a:off x="5535360" y="2052000"/>
            <a:ext cx="4544640" cy="6991560"/>
          </a:xfrm>
          <a:prstGeom prst="rect">
            <a:avLst/>
          </a:prstGeom>
          <a:noFill/>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118" name=""/>
          <p:cNvSpPr/>
          <p:nvPr/>
        </p:nvSpPr>
        <p:spPr>
          <a:xfrm>
            <a:off x="360000" y="1080000"/>
            <a:ext cx="9717840" cy="14504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I’ve been cheating!</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pic>
        <p:nvPicPr>
          <p:cNvPr id="119" name="" descr=""/>
          <p:cNvPicPr/>
          <p:nvPr/>
        </p:nvPicPr>
        <p:blipFill>
          <a:blip r:embed="rId1"/>
          <a:stretch/>
        </p:blipFill>
        <p:spPr>
          <a:xfrm>
            <a:off x="5220000" y="179640"/>
            <a:ext cx="4679640" cy="7199280"/>
          </a:xfrm>
          <a:prstGeom prst="rect">
            <a:avLst/>
          </a:prstGeom>
          <a:noFill/>
          <a:ln w="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121" name=""/>
          <p:cNvSpPr/>
          <p:nvPr/>
        </p:nvSpPr>
        <p:spPr>
          <a:xfrm>
            <a:off x="360000" y="1080000"/>
            <a:ext cx="9717840" cy="19040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I’ve been cheating!</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St. Francis was,</a:t>
            </a:r>
            <a:br>
              <a:rPr sz="3200"/>
            </a:br>
            <a:r>
              <a:rPr b="0" lang="en-GB" sz="3200" strike="noStrike" u="none">
                <a:solidFill>
                  <a:srgbClr val="000000"/>
                </a:solidFill>
                <a:effectLst/>
                <a:uFillTx/>
                <a:latin typeface="Trebuchet MS"/>
                <a:ea typeface="DejaVu Sans"/>
              </a:rPr>
              <a:t>most of all, </a:t>
            </a:r>
            <a:r>
              <a:rPr b="0" i="1" lang="en-GB" sz="3200" strike="noStrike" u="none">
                <a:solidFill>
                  <a:srgbClr val="000000"/>
                </a:solidFill>
                <a:effectLst/>
                <a:uFillTx/>
                <a:latin typeface="Trebuchet MS"/>
                <a:ea typeface="DejaVu Sans"/>
              </a:rPr>
              <a:t>joyful</a:t>
            </a:r>
            <a:r>
              <a:rPr b="0" lang="en-GB" sz="3200" strike="noStrike" u="none">
                <a:solidFill>
                  <a:srgbClr val="000000"/>
                </a:solidFill>
                <a:effectLst/>
                <a:uFillTx/>
                <a:latin typeface="Trebuchet MS"/>
                <a:ea typeface="DejaVu Sans"/>
              </a:rPr>
              <a:t>.</a:t>
            </a:r>
            <a:endParaRPr b="0" lang="en-GB" sz="3200" strike="noStrike" u="none">
              <a:solidFill>
                <a:srgbClr val="000000"/>
              </a:solidFill>
              <a:effectLst/>
              <a:uFillTx/>
              <a:latin typeface="Arial"/>
            </a:endParaRPr>
          </a:p>
        </p:txBody>
      </p:sp>
      <p:pic>
        <p:nvPicPr>
          <p:cNvPr id="122" name="" descr=""/>
          <p:cNvPicPr/>
          <p:nvPr/>
        </p:nvPicPr>
        <p:blipFill>
          <a:blip r:embed="rId1"/>
          <a:stretch/>
        </p:blipFill>
        <p:spPr>
          <a:xfrm>
            <a:off x="5220000" y="179640"/>
            <a:ext cx="4679640" cy="7199280"/>
          </a:xfrm>
          <a:prstGeom prst="rect">
            <a:avLst/>
          </a:prstGeom>
          <a:noFill/>
          <a:ln w="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What holiness is</a:t>
            </a:r>
            <a:endParaRPr b="0" lang="en-GB" sz="4000" strike="noStrike" u="none">
              <a:solidFill>
                <a:srgbClr val="000000"/>
              </a:solidFill>
              <a:effectLst/>
              <a:uFillTx/>
              <a:latin typeface="Arial"/>
            </a:endParaRPr>
          </a:p>
        </p:txBody>
      </p:sp>
      <p:sp>
        <p:nvSpPr>
          <p:cNvPr id="124" name=""/>
          <p:cNvSpPr/>
          <p:nvPr/>
        </p:nvSpPr>
        <p:spPr>
          <a:xfrm>
            <a:off x="360000" y="1080000"/>
            <a:ext cx="9717840" cy="28112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“Do not let anyone judge you by what you eat or drink, or with regard to a religious festival, a New Moon celebration or a Sabbath day. These are a shadow of the things that were to come; </a:t>
            </a:r>
            <a:r>
              <a:rPr b="1" lang="en-GB" sz="3200" strike="noStrike" u="none">
                <a:solidFill>
                  <a:srgbClr val="cc0000"/>
                </a:solidFill>
                <a:effectLst/>
                <a:uFillTx/>
                <a:latin typeface="Trebuchet MS"/>
                <a:ea typeface="DejaVu Sans"/>
              </a:rPr>
              <a:t>the reality, however, is found in Christ.</a:t>
            </a:r>
            <a:r>
              <a:rPr b="0" lang="en-GB" sz="3200" strike="noStrike" u="none">
                <a:solidFill>
                  <a:srgbClr val="000000"/>
                </a:solidFill>
                <a:effectLst/>
                <a:uFillTx/>
                <a:latin typeface="Trebuchet MS"/>
                <a:ea typeface="DejaVu Sans"/>
              </a:rPr>
              <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Colossians 2:16-17.</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Is holiness an obligation?</a:t>
            </a:r>
            <a:endParaRPr b="0" lang="en-GB"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Is holiness an obligation?</a:t>
            </a:r>
            <a:endParaRPr b="0" lang="en-GB" sz="4000" strike="noStrike" u="none">
              <a:solidFill>
                <a:srgbClr val="000000"/>
              </a:solidFill>
              <a:effectLst/>
              <a:uFillTx/>
              <a:latin typeface="Arial"/>
            </a:endParaRPr>
          </a:p>
        </p:txBody>
      </p:sp>
      <p:pic>
        <p:nvPicPr>
          <p:cNvPr id="127" name="" descr=""/>
          <p:cNvPicPr/>
          <p:nvPr/>
        </p:nvPicPr>
        <p:blipFill>
          <a:blip r:embed="rId1"/>
          <a:stretch/>
        </p:blipFill>
        <p:spPr>
          <a:xfrm>
            <a:off x="5580000" y="2023560"/>
            <a:ext cx="4499640" cy="5535000"/>
          </a:xfrm>
          <a:prstGeom prst="rect">
            <a:avLst/>
          </a:prstGeom>
          <a:noFill/>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Is holiness an obligation?</a:t>
            </a:r>
            <a:endParaRPr b="0" lang="en-GB" sz="4000" strike="noStrike" u="none">
              <a:solidFill>
                <a:srgbClr val="000000"/>
              </a:solidFill>
              <a:effectLst/>
              <a:uFillTx/>
              <a:latin typeface="Arial"/>
            </a:endParaRPr>
          </a:p>
        </p:txBody>
      </p:sp>
      <p:sp>
        <p:nvSpPr>
          <p:cNvPr id="129" name=""/>
          <p:cNvSpPr/>
          <p:nvPr/>
        </p:nvSpPr>
        <p:spPr>
          <a:xfrm>
            <a:off x="360000" y="1080000"/>
            <a:ext cx="9717840" cy="4625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 our wedding vows, I was asked: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Mike, will you take Fiona</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to be your wife?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Will you love her,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comfort her,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honour and protect her,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and, forsaking all others,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be faithful to her as long</a:t>
            </a:r>
            <a:br>
              <a:rPr sz="3200"/>
            </a:br>
            <a:r>
              <a:rPr b="0" lang="en-GB" sz="3200" strike="noStrike" u="none">
                <a:solidFill>
                  <a:srgbClr val="000000"/>
                </a:solidFill>
                <a:effectLst/>
                <a:uFillTx/>
                <a:latin typeface="Trebuchet MS"/>
                <a:ea typeface="DejaVu Sans"/>
              </a:rPr>
              <a:t>as you both shall live?</a:t>
            </a:r>
            <a:endParaRPr b="0" lang="en-GB" sz="3200" strike="noStrike" u="none">
              <a:solidFill>
                <a:srgbClr val="000000"/>
              </a:solidFill>
              <a:effectLst/>
              <a:uFillTx/>
              <a:latin typeface="Arial"/>
            </a:endParaRPr>
          </a:p>
        </p:txBody>
      </p:sp>
      <p:pic>
        <p:nvPicPr>
          <p:cNvPr id="130" name="" descr=""/>
          <p:cNvPicPr/>
          <p:nvPr/>
        </p:nvPicPr>
        <p:blipFill>
          <a:blip r:embed="rId1"/>
          <a:stretch/>
        </p:blipFill>
        <p:spPr>
          <a:xfrm>
            <a:off x="5580000" y="2023560"/>
            <a:ext cx="4499640" cy="553500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 name="" descr=""/>
          <p:cNvPicPr/>
          <p:nvPr/>
        </p:nvPicPr>
        <p:blipFill>
          <a:blip r:embed="rId1"/>
          <a:stretch/>
        </p:blipFill>
        <p:spPr>
          <a:xfrm>
            <a:off x="0" y="360"/>
            <a:ext cx="10078200" cy="7558200"/>
          </a:xfrm>
          <a:prstGeom prst="rect">
            <a:avLst/>
          </a:prstGeom>
          <a:noFill/>
          <a:ln w="0">
            <a:noFill/>
          </a:ln>
        </p:spPr>
      </p:pic>
      <p:sp>
        <p:nvSpPr>
          <p:cNvPr id="23"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But God’s holiness is not optional</a:t>
            </a:r>
            <a:endParaRPr b="0" lang="en-GB" sz="4000" strike="noStrike" u="none">
              <a:solidFill>
                <a:srgbClr val="000000"/>
              </a:solidFill>
              <a:effectLst/>
              <a:uFillTx/>
              <a:latin typeface="Arial"/>
            </a:endParaRPr>
          </a:p>
        </p:txBody>
      </p:sp>
      <p:sp>
        <p:nvSpPr>
          <p:cNvPr id="24" name=""/>
          <p:cNvSpPr/>
          <p:nvPr/>
        </p:nvSpPr>
        <p:spPr>
          <a:xfrm>
            <a:off x="360000" y="1080000"/>
            <a:ext cx="9717840" cy="5432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How did Jesus teach us to pray?</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Is holiness an obligation?</a:t>
            </a:r>
            <a:endParaRPr b="0" lang="en-GB" sz="4000" strike="noStrike" u="none">
              <a:solidFill>
                <a:srgbClr val="000000"/>
              </a:solidFill>
              <a:effectLst/>
              <a:uFillTx/>
              <a:latin typeface="Arial"/>
            </a:endParaRPr>
          </a:p>
        </p:txBody>
      </p:sp>
      <p:sp>
        <p:nvSpPr>
          <p:cNvPr id="132" name=""/>
          <p:cNvSpPr/>
          <p:nvPr/>
        </p:nvSpPr>
        <p:spPr>
          <a:xfrm>
            <a:off x="360000" y="1080000"/>
            <a:ext cx="9717840" cy="4625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 our wedding vows, I was asked: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Mike, will you take Fiona</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to be your wife?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Will you love her,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comfort her,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honour and protect her,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and, </a:t>
            </a:r>
            <a:r>
              <a:rPr b="1" lang="en-GB" sz="3200" strike="noStrike" u="none">
                <a:solidFill>
                  <a:srgbClr val="cc0000"/>
                </a:solidFill>
                <a:effectLst/>
                <a:uFillTx/>
                <a:latin typeface="Trebuchet MS"/>
                <a:ea typeface="DejaVu Sans"/>
              </a:rPr>
              <a:t>forsaking all others</a:t>
            </a:r>
            <a:r>
              <a:rPr b="0" lang="en-GB" sz="3200" strike="noStrike" u="none">
                <a:solidFill>
                  <a:srgbClr val="000000"/>
                </a:solidFill>
                <a:effectLst/>
                <a:uFillTx/>
                <a:latin typeface="Trebuchet MS"/>
                <a:ea typeface="DejaVu Sans"/>
              </a:rPr>
              <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be faithful to her as long</a:t>
            </a:r>
            <a:br>
              <a:rPr sz="3200"/>
            </a:br>
            <a:r>
              <a:rPr b="0" lang="en-GB" sz="3200" strike="noStrike" u="none">
                <a:solidFill>
                  <a:srgbClr val="000000"/>
                </a:solidFill>
                <a:effectLst/>
                <a:uFillTx/>
                <a:latin typeface="Trebuchet MS"/>
                <a:ea typeface="DejaVu Sans"/>
              </a:rPr>
              <a:t>as you both shall live?</a:t>
            </a:r>
            <a:endParaRPr b="0" lang="en-GB" sz="3200" strike="noStrike" u="none">
              <a:solidFill>
                <a:srgbClr val="000000"/>
              </a:solidFill>
              <a:effectLst/>
              <a:uFillTx/>
              <a:latin typeface="Arial"/>
            </a:endParaRPr>
          </a:p>
        </p:txBody>
      </p:sp>
      <p:pic>
        <p:nvPicPr>
          <p:cNvPr id="133" name="" descr=""/>
          <p:cNvPicPr/>
          <p:nvPr/>
        </p:nvPicPr>
        <p:blipFill>
          <a:blip r:embed="rId1"/>
          <a:stretch/>
        </p:blipFill>
        <p:spPr>
          <a:xfrm>
            <a:off x="5580000" y="2023560"/>
            <a:ext cx="4499640" cy="5535000"/>
          </a:xfrm>
          <a:prstGeom prst="rect">
            <a:avLst/>
          </a:prstGeom>
          <a:noFill/>
          <a:ln w="0">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Is holiness an obligation?</a:t>
            </a:r>
            <a:endParaRPr b="0" lang="en-GB" sz="4000" strike="noStrike" u="none">
              <a:solidFill>
                <a:srgbClr val="000000"/>
              </a:solidFill>
              <a:effectLst/>
              <a:uFillTx/>
              <a:latin typeface="Arial"/>
            </a:endParaRPr>
          </a:p>
        </p:txBody>
      </p:sp>
      <p:sp>
        <p:nvSpPr>
          <p:cNvPr id="135"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 set myself apart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for Fiona.</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 made myself</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holy to her.</a:t>
            </a:r>
            <a:endParaRPr b="0" lang="en-GB" sz="3200" strike="noStrike" u="none">
              <a:solidFill>
                <a:srgbClr val="000000"/>
              </a:solidFill>
              <a:effectLst/>
              <a:uFillTx/>
              <a:latin typeface="Arial"/>
            </a:endParaRPr>
          </a:p>
        </p:txBody>
      </p:sp>
      <p:pic>
        <p:nvPicPr>
          <p:cNvPr id="136" name="" descr=""/>
          <p:cNvPicPr/>
          <p:nvPr/>
        </p:nvPicPr>
        <p:blipFill>
          <a:blip r:embed="rId1"/>
          <a:stretch/>
        </p:blipFill>
        <p:spPr>
          <a:xfrm>
            <a:off x="5580000" y="2023560"/>
            <a:ext cx="4499640" cy="5535000"/>
          </a:xfrm>
          <a:prstGeom prst="rect">
            <a:avLst/>
          </a:prstGeom>
          <a:noFill/>
          <a:ln w="0">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7"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Holiness is a privilege</a:t>
            </a:r>
            <a:endParaRPr b="0" lang="en-GB" sz="4000" strike="noStrike" u="none">
              <a:solidFill>
                <a:srgbClr val="000000"/>
              </a:solidFill>
              <a:effectLst/>
              <a:uFillTx/>
              <a:latin typeface="Arial"/>
            </a:endParaRPr>
          </a:p>
        </p:txBody>
      </p:sp>
      <p:sp>
        <p:nvSpPr>
          <p:cNvPr id="138" name=""/>
          <p:cNvSpPr/>
          <p:nvPr/>
        </p:nvSpPr>
        <p:spPr>
          <a:xfrm>
            <a:off x="360000" y="1080000"/>
            <a:ext cx="9717840" cy="19040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Being set apart for Fiona</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is a privilege,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not a burden.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pic>
        <p:nvPicPr>
          <p:cNvPr id="139" name="" descr=""/>
          <p:cNvPicPr/>
          <p:nvPr/>
        </p:nvPicPr>
        <p:blipFill>
          <a:blip r:embed="rId1"/>
          <a:stretch/>
        </p:blipFill>
        <p:spPr>
          <a:xfrm>
            <a:off x="5580000" y="2023560"/>
            <a:ext cx="4499640" cy="5535000"/>
          </a:xfrm>
          <a:prstGeom prst="rect">
            <a:avLst/>
          </a:prstGeom>
          <a:noFill/>
          <a:ln w="0">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Holiness is a privilege</a:t>
            </a:r>
            <a:endParaRPr b="0" lang="en-GB" sz="4000" strike="noStrike" u="none">
              <a:solidFill>
                <a:srgbClr val="000000"/>
              </a:solidFill>
              <a:effectLst/>
              <a:uFillTx/>
              <a:latin typeface="Arial"/>
            </a:endParaRPr>
          </a:p>
        </p:txBody>
      </p:sp>
      <p:sp>
        <p:nvSpPr>
          <p:cNvPr id="141"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When we love God,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being set apart for him</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is a privilege,</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not a burden.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Holiness is a privilege</a:t>
            </a:r>
            <a:endParaRPr b="0" lang="en-GB" sz="4000" strike="noStrike" u="none">
              <a:solidFill>
                <a:srgbClr val="000000"/>
              </a:solidFill>
              <a:effectLst/>
              <a:uFillTx/>
              <a:latin typeface="Arial"/>
            </a:endParaRPr>
          </a:p>
        </p:txBody>
      </p:sp>
      <p:sp>
        <p:nvSpPr>
          <p:cNvPr id="143" name=""/>
          <p:cNvSpPr/>
          <p:nvPr/>
        </p:nvSpPr>
        <p:spPr>
          <a:xfrm>
            <a:off x="360000" y="1080000"/>
            <a:ext cx="9717840" cy="19040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The more clearly we see him,</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The better we know him,</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The more the love him,</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The more we will want to be holy.</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Three things that go together</a:t>
            </a:r>
            <a:endParaRPr b="0" lang="en-GB" sz="4000" strike="noStrike" u="none">
              <a:solidFill>
                <a:srgbClr val="000000"/>
              </a:solidFill>
              <a:effectLst/>
              <a:uFillTx/>
              <a:latin typeface="Arial"/>
            </a:endParaRPr>
          </a:p>
        </p:txBody>
      </p:sp>
      <p:sp>
        <p:nvSpPr>
          <p:cNvPr id="145"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How did Jesus teach us to pray?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“Our Father,</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1" lang="en-GB" sz="3200" strike="noStrike" u="none">
                <a:solidFill>
                  <a:srgbClr val="cc0000"/>
                </a:solidFill>
                <a:effectLst/>
                <a:uFillTx/>
                <a:latin typeface="Trebuchet MS"/>
                <a:ea typeface="DejaVu Sans"/>
              </a:rPr>
              <a:t>God is good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 Heaven,</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1" lang="en-GB" sz="3200" strike="noStrike" u="none">
                <a:solidFill>
                  <a:srgbClr val="cc0000"/>
                </a:solidFill>
                <a:effectLst/>
                <a:uFillTx/>
                <a:latin typeface="Trebuchet MS"/>
                <a:ea typeface="DejaVu Sans"/>
              </a:rPr>
              <a:t>God is great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Your name is holy.”</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1" lang="en-GB" sz="3200" strike="noStrike" u="none">
                <a:solidFill>
                  <a:srgbClr val="cc0000"/>
                </a:solidFill>
                <a:effectLst/>
                <a:uFillTx/>
                <a:latin typeface="Trebuchet MS"/>
                <a:ea typeface="DejaVu Sans"/>
              </a:rPr>
              <a:t>God is holy</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The holiness to come</a:t>
            </a:r>
            <a:endParaRPr b="0" lang="en-GB" sz="4000" strike="noStrike" u="none">
              <a:solidFill>
                <a:srgbClr val="000000"/>
              </a:solidFill>
              <a:effectLst/>
              <a:uFillTx/>
              <a:latin typeface="Arial"/>
            </a:endParaRPr>
          </a:p>
        </p:txBody>
      </p:sp>
      <p:sp>
        <p:nvSpPr>
          <p:cNvPr id="147" name=""/>
          <p:cNvSpPr/>
          <p:nvPr/>
        </p:nvSpPr>
        <p:spPr>
          <a:xfrm>
            <a:off x="360000" y="1080000"/>
            <a:ext cx="9717840" cy="4625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“The spirit in us lives directly on God; but the mind, and still more the body, receives life from Him at a thousand removes — through our ancestors, through our food, through the elements.</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What would it be to taste at the fountain-head that stream of which even these lower reaches prove so intoxicating? Yet that, I believe, is what lies before us. [We are] to drink joy from the fountain of joy.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C. S. Lewis, </a:t>
            </a:r>
            <a:r>
              <a:rPr b="0" i="1" lang="en-GB" sz="3200" strike="noStrike" u="none">
                <a:solidFill>
                  <a:srgbClr val="000000"/>
                </a:solidFill>
                <a:effectLst/>
                <a:uFillTx/>
                <a:latin typeface="Trebuchet MS"/>
                <a:ea typeface="DejaVu Sans"/>
              </a:rPr>
              <a:t>The Weight of Glory</a:t>
            </a:r>
            <a:r>
              <a:rPr b="0" lang="en-GB" sz="3200" strike="noStrike" u="none">
                <a:solidFill>
                  <a:srgbClr val="000000"/>
                </a:solidFill>
                <a:effectLst/>
                <a:uFillTx/>
                <a:latin typeface="Trebuchet MS"/>
                <a:ea typeface="DejaVu Sans"/>
              </a:rPr>
              <a:t>.</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8" name="" descr=""/>
          <p:cNvPicPr/>
          <p:nvPr/>
        </p:nvPicPr>
        <p:blipFill>
          <a:blip r:embed="rId1"/>
          <a:stretch/>
        </p:blipFill>
        <p:spPr>
          <a:xfrm>
            <a:off x="-799560" y="0"/>
            <a:ext cx="13759200" cy="7738920"/>
          </a:xfrm>
          <a:prstGeom prst="rect">
            <a:avLst/>
          </a:prstGeom>
          <a:noFill/>
          <a:ln w="0">
            <a:noFill/>
          </a:ln>
        </p:spPr>
      </p:pic>
      <p:sp>
        <p:nvSpPr>
          <p:cNvPr id="149" name=""/>
          <p:cNvSpPr/>
          <p:nvPr/>
        </p:nvSpPr>
        <p:spPr>
          <a:xfrm>
            <a:off x="360360" y="180360"/>
            <a:ext cx="9605520" cy="107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7200" strike="noStrike" u="none">
                <a:solidFill>
                  <a:srgbClr val="ffffff"/>
                </a:solidFill>
                <a:effectLst/>
                <a:uFillTx/>
                <a:latin typeface="Trebuchet MS"/>
                <a:ea typeface="DejaVu Sans"/>
              </a:rPr>
              <a:t>Holiness</a:t>
            </a:r>
            <a:endParaRPr b="0" lang="en-GB" sz="7200" strike="noStrike" u="none">
              <a:solidFill>
                <a:srgbClr val="000000"/>
              </a:solidFill>
              <a:effectLst/>
              <a:uFillTx/>
              <a:latin typeface="Arial"/>
            </a:endParaRPr>
          </a:p>
        </p:txBody>
      </p:sp>
      <p:sp>
        <p:nvSpPr>
          <p:cNvPr id="150" name=""/>
          <p:cNvSpPr/>
          <p:nvPr/>
        </p:nvSpPr>
        <p:spPr>
          <a:xfrm>
            <a:off x="360000" y="1440000"/>
            <a:ext cx="9717840" cy="5432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ffffff"/>
                </a:solidFill>
                <a:effectLst/>
                <a:uFillTx/>
                <a:latin typeface="Trebuchet MS"/>
                <a:ea typeface="DejaVu Sans"/>
              </a:rPr>
              <a:t>1 Peter 1:14-16.</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5" name="" descr=""/>
          <p:cNvPicPr/>
          <p:nvPr/>
        </p:nvPicPr>
        <p:blipFill>
          <a:blip r:embed="rId1"/>
          <a:stretch/>
        </p:blipFill>
        <p:spPr>
          <a:xfrm>
            <a:off x="360" y="720"/>
            <a:ext cx="10078200" cy="7558200"/>
          </a:xfrm>
          <a:prstGeom prst="rect">
            <a:avLst/>
          </a:prstGeom>
          <a:noFill/>
          <a:ln w="0">
            <a:noFill/>
          </a:ln>
        </p:spPr>
      </p:pic>
      <p:sp>
        <p:nvSpPr>
          <p:cNvPr id="26"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But God’s holiness is not optional</a:t>
            </a:r>
            <a:endParaRPr b="0" lang="en-GB" sz="4000" strike="noStrike" u="none">
              <a:solidFill>
                <a:srgbClr val="000000"/>
              </a:solidFill>
              <a:effectLst/>
              <a:uFillTx/>
              <a:latin typeface="Arial"/>
            </a:endParaRPr>
          </a:p>
        </p:txBody>
      </p:sp>
      <p:sp>
        <p:nvSpPr>
          <p:cNvPr id="27"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How did Jesus teach us to pray?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“Our Father,</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 Heaven,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Your name is holy.”</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But God’s holiness is not optional</a:t>
            </a:r>
            <a:endParaRPr b="0" lang="en-GB" sz="4000" strike="noStrike" u="none">
              <a:solidFill>
                <a:srgbClr val="000000"/>
              </a:solidFill>
              <a:effectLst/>
              <a:uFillTx/>
              <a:latin typeface="Arial"/>
            </a:endParaRPr>
          </a:p>
        </p:txBody>
      </p:sp>
      <p:sp>
        <p:nvSpPr>
          <p:cNvPr id="29"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How did Jesus teach us to pray?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“Our Father,</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1" lang="en-GB" sz="3200" strike="noStrike" u="none">
                <a:solidFill>
                  <a:srgbClr val="cc0000"/>
                </a:solidFill>
                <a:effectLst/>
                <a:uFillTx/>
                <a:latin typeface="Trebuchet MS"/>
                <a:ea typeface="DejaVu Sans"/>
              </a:rPr>
              <a:t>God is good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 Heaven,</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Your name is holy.”</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But God’s holiness is not optional</a:t>
            </a:r>
            <a:endParaRPr b="0" lang="en-GB" sz="4000" strike="noStrike" u="none">
              <a:solidFill>
                <a:srgbClr val="000000"/>
              </a:solidFill>
              <a:effectLst/>
              <a:uFillTx/>
              <a:latin typeface="Arial"/>
            </a:endParaRPr>
          </a:p>
        </p:txBody>
      </p:sp>
      <p:sp>
        <p:nvSpPr>
          <p:cNvPr id="31"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How did Jesus teach us to pray?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“Our Father,</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1" lang="en-GB" sz="3200" strike="noStrike" u="none">
                <a:solidFill>
                  <a:srgbClr val="cc0000"/>
                </a:solidFill>
                <a:effectLst/>
                <a:uFillTx/>
                <a:latin typeface="Trebuchet MS"/>
                <a:ea typeface="DejaVu Sans"/>
              </a:rPr>
              <a:t>God is good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 Heaven,</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1" lang="en-GB" sz="3200" strike="noStrike" u="none">
                <a:solidFill>
                  <a:srgbClr val="cc0000"/>
                </a:solidFill>
                <a:effectLst/>
                <a:uFillTx/>
                <a:latin typeface="Trebuchet MS"/>
                <a:ea typeface="DejaVu Sans"/>
              </a:rPr>
              <a:t>God is great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Your name is holy.”</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 name=""/>
          <p:cNvSpPr/>
          <p:nvPr/>
        </p:nvSpPr>
        <p:spPr>
          <a:xfrm>
            <a:off x="360360" y="180360"/>
            <a:ext cx="9605520" cy="7185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1" lang="en-US" sz="4000" strike="noStrike" u="none">
                <a:solidFill>
                  <a:srgbClr val="000099"/>
                </a:solidFill>
                <a:effectLst/>
                <a:uFillTx/>
                <a:latin typeface="Trebuchet MS"/>
                <a:ea typeface="DejaVu Sans"/>
              </a:rPr>
              <a:t>But God’s holiness is not optional</a:t>
            </a:r>
            <a:endParaRPr b="0" lang="en-GB" sz="4000" strike="noStrike" u="none">
              <a:solidFill>
                <a:srgbClr val="000000"/>
              </a:solidFill>
              <a:effectLst/>
              <a:uFillTx/>
              <a:latin typeface="Arial"/>
            </a:endParaRPr>
          </a:p>
        </p:txBody>
      </p:sp>
      <p:sp>
        <p:nvSpPr>
          <p:cNvPr id="33" name=""/>
          <p:cNvSpPr/>
          <p:nvPr/>
        </p:nvSpPr>
        <p:spPr>
          <a:xfrm>
            <a:off x="360000" y="1080000"/>
            <a:ext cx="9717840" cy="2357640"/>
          </a:xfrm>
          <a:prstGeom prst="rect">
            <a:avLst/>
          </a:prstGeom>
          <a:noFill/>
          <a:ln w="0">
            <a:noFill/>
          </a:ln>
        </p:spPr>
        <p:style>
          <a:lnRef idx="0"/>
          <a:fillRef idx="0"/>
          <a:effectRef idx="0"/>
          <a:fontRef idx="minor"/>
        </p:style>
        <p:txBody>
          <a:bodyPr lIns="90000" rIns="90000" tIns="45000" bIns="45000" anchor="t">
            <a:spAutoFit/>
          </a:bodyPr>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How did Jesus teach us to pray?</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“Our Father,</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1" lang="en-GB" sz="3200" strike="noStrike" u="none">
                <a:solidFill>
                  <a:srgbClr val="cc0000"/>
                </a:solidFill>
                <a:effectLst/>
                <a:uFillTx/>
                <a:latin typeface="Trebuchet MS"/>
                <a:ea typeface="DejaVu Sans"/>
              </a:rPr>
              <a:t>God is good</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In Heaven,</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1" lang="en-GB" sz="3200" strike="noStrike" u="none">
                <a:solidFill>
                  <a:srgbClr val="cc0000"/>
                </a:solidFill>
                <a:effectLst/>
                <a:uFillTx/>
                <a:latin typeface="Trebuchet MS"/>
                <a:ea typeface="DejaVu Sans"/>
              </a:rPr>
              <a:t>God is great</a:t>
            </a:r>
            <a:endParaRPr b="0" lang="en-GB" sz="3200" strike="noStrike" u="none">
              <a:solidFill>
                <a:srgbClr val="000000"/>
              </a:solidFill>
              <a:effectLst/>
              <a:uFillTx/>
              <a:latin typeface="Arial"/>
            </a:endParaRPr>
          </a:p>
          <a:p>
            <a:pPr>
              <a:lnSpc>
                <a:spcPct val="93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GB" sz="3200" strike="noStrike" u="none">
                <a:solidFill>
                  <a:srgbClr val="000000"/>
                </a:solidFill>
                <a:effectLst/>
                <a:uFillTx/>
                <a:latin typeface="Trebuchet MS"/>
                <a:ea typeface="DejaVu Sans"/>
              </a:rPr>
              <a:t>Your name is holy.”</a:t>
            </a:r>
            <a:r>
              <a:rPr b="0" lang="en-GB" sz="3200" strike="noStrike" u="none">
                <a:solidFill>
                  <a:srgbClr val="000000"/>
                </a:solidFill>
                <a:effectLst/>
                <a:uFillTx/>
                <a:latin typeface="Trebuchet MS"/>
                <a:ea typeface="DejaVu Sans"/>
              </a:rPr>
              <a:t>	</a:t>
            </a:r>
            <a:r>
              <a:rPr b="0" lang="en-GB" sz="3200" strike="noStrike" u="none">
                <a:solidFill>
                  <a:srgbClr val="000000"/>
                </a:solidFill>
                <a:effectLst/>
                <a:uFillTx/>
                <a:latin typeface="Trebuchet MS"/>
                <a:ea typeface="DejaVu Sans"/>
              </a:rPr>
              <a:t>	</a:t>
            </a:r>
            <a:r>
              <a:rPr b="1" lang="en-GB" sz="3200" strike="noStrike" u="none">
                <a:solidFill>
                  <a:srgbClr val="cc0000"/>
                </a:solidFill>
                <a:effectLst/>
                <a:uFillTx/>
                <a:latin typeface="Trebuchet MS"/>
                <a:ea typeface="DejaVu Sans"/>
              </a:rPr>
              <a:t>God is holy</a:t>
            </a:r>
            <a:endParaRPr b="0" lang="en-GB"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1997</TotalTime>
  <Application>LibreOffice/25.2.3.2$MacOSX_X86_64 LibreOffice_project/bbb074479178df812d175f709636b368952c2ce3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2016-09-09T20:52:24Z</dcterms:created>
  <dc:creator>Mike Taylor</dc:creator>
  <dc:description/>
  <dc:language>en-GB</dc:language>
  <cp:lastModifiedBy>Mike Taylor</cp:lastModifiedBy>
  <dcterms:modified xsi:type="dcterms:W3CDTF">2025-11-02T08:10:45Z</dcterms:modified>
  <cp:revision>80</cp:revision>
  <dc:subject/>
  <dc:title/>
</cp:coreProperties>
</file>

<file path=docProps/custom.xml><?xml version="1.0" encoding="utf-8"?>
<Properties xmlns="http://schemas.openxmlformats.org/officeDocument/2006/custom-properties" xmlns:vt="http://schemas.openxmlformats.org/officeDocument/2006/docPropsVTypes"/>
</file>