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slide10.xml" ContentType="application/vnd.openxmlformats-officedocument.presentationml.slide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F43AE4-1CF2-4984-A42A-A4B3EA8B0D4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GB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GB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GB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34539288-92F3-46CB-A0FA-36E0F8F3518D}" type="slidenum"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 txBox="1"/>
          <p:nvPr/>
        </p:nvSpPr>
        <p:spPr>
          <a:xfrm>
            <a:off x="360000" y="360000"/>
            <a:ext cx="728316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In the land that is plentiful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Where Your streams of abundance flow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When I'm found in the desert place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Though I walk through the wilderness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"/>
          <p:cNvSpPr txBox="1"/>
          <p:nvPr/>
        </p:nvSpPr>
        <p:spPr>
          <a:xfrm>
            <a:off x="360000" y="360000"/>
            <a:ext cx="7939440" cy="3233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Beautiful Saviour, wonderful Counsellor,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Clothed in majesty, Lord of history,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You’re the way, the truth, the life.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Star of the morning, glorious in holiness,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You’re the Risen One, Heaven’s champion,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And you reign, you reign over all!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 txBox="1"/>
          <p:nvPr/>
        </p:nvSpPr>
        <p:spPr>
          <a:xfrm>
            <a:off x="360000" y="360000"/>
            <a:ext cx="563148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see the King of glory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Coming on the clouds with fire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The whole earth shakes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The whole earth shakes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see His love and mercy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Washing over all our sin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The people sing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The people sing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"/>
          <p:cNvSpPr txBox="1"/>
          <p:nvPr/>
        </p:nvSpPr>
        <p:spPr>
          <a:xfrm>
            <a:off x="360000" y="360000"/>
            <a:ext cx="4343040" cy="2185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 in the highest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(Repeat)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"/>
          <p:cNvSpPr txBox="1"/>
          <p:nvPr/>
        </p:nvSpPr>
        <p:spPr>
          <a:xfrm>
            <a:off x="360000" y="360000"/>
            <a:ext cx="531468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see a generation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Rising up to take their place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With selfless faith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With selfless faith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see a near revival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Stirring as we pray and seek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We’re on our knees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We’re on our knees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"/>
          <p:cNvSpPr txBox="1"/>
          <p:nvPr/>
        </p:nvSpPr>
        <p:spPr>
          <a:xfrm>
            <a:off x="360000" y="360000"/>
            <a:ext cx="4343040" cy="2185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 in the highest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(Repeat)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 txBox="1"/>
          <p:nvPr/>
        </p:nvSpPr>
        <p:spPr>
          <a:xfrm>
            <a:off x="360000" y="360000"/>
            <a:ext cx="7147800" cy="4280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Heal my heart and make it clean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Open up my eyes to the things unseen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Show me how to love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Like You have loved 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Break my heart for what breaks Yours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Everything I am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For Your kingdom’s cause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As I walk from earth into eternity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"/>
          <p:cNvSpPr txBox="1"/>
          <p:nvPr/>
        </p:nvSpPr>
        <p:spPr>
          <a:xfrm>
            <a:off x="360000" y="360000"/>
            <a:ext cx="4343040" cy="2185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Hosanna in the highest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(Repeat)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"/>
          <p:cNvSpPr txBox="1"/>
          <p:nvPr/>
        </p:nvSpPr>
        <p:spPr>
          <a:xfrm>
            <a:off x="360000" y="360000"/>
            <a:ext cx="4410360" cy="3756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This is my desire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To honour you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Lord will all my heart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worship you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All I have with in 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give you praise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All that I adore is in you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 txBox="1"/>
          <p:nvPr/>
        </p:nvSpPr>
        <p:spPr>
          <a:xfrm>
            <a:off x="360000" y="360000"/>
            <a:ext cx="642312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Every blessing You pour out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I'll turn back to praise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When the darkness closes in,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Still I will say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glorious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"/>
          <p:cNvSpPr txBox="1"/>
          <p:nvPr/>
        </p:nvSpPr>
        <p:spPr>
          <a:xfrm>
            <a:off x="360000" y="360000"/>
            <a:ext cx="4839840" cy="3233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Lord I give you my heart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give you my soul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live for you alone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Every breath that I take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Every moment I’m awake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Lord have your way in 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"/>
          <p:cNvSpPr txBox="1"/>
          <p:nvPr/>
        </p:nvSpPr>
        <p:spPr>
          <a:xfrm>
            <a:off x="360000" y="360000"/>
            <a:ext cx="6966000" cy="27093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Faithful one, so unchanging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Ageless one, you’re my rock of peace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Lord of all I depend on you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call out to you, again and again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call out to you, again and again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"/>
          <p:cNvSpPr txBox="1"/>
          <p:nvPr/>
        </p:nvSpPr>
        <p:spPr>
          <a:xfrm>
            <a:off x="360000" y="360000"/>
            <a:ext cx="6430320" cy="27093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 are my rock in times of trouble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 lift me up when I fall down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All through the storm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Your love is, the anchor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My hope is in You alone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 txBox="1"/>
          <p:nvPr/>
        </p:nvSpPr>
        <p:spPr>
          <a:xfrm>
            <a:off x="360000" y="360000"/>
            <a:ext cx="670500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When the sun's shining down on 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When the world's 'all as it should be'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On the road marked with suffering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Though there's pain in the offering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"/>
          <p:cNvSpPr txBox="1"/>
          <p:nvPr/>
        </p:nvSpPr>
        <p:spPr>
          <a:xfrm>
            <a:off x="360000" y="360000"/>
            <a:ext cx="642312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Every blessing You pour out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I'll turn back to praise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When the darkness closes in,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Still I will say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glorious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"/>
          <p:cNvSpPr txBox="1"/>
          <p:nvPr/>
        </p:nvSpPr>
        <p:spPr>
          <a:xfrm>
            <a:off x="360000" y="360000"/>
            <a:ext cx="606204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 give and take away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 give and take away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My heart will choose to say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Lord, 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  <a:ea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  <a:ea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the name of the Lord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  <a:ea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Blessed be Your glorious name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  <a:ea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"/>
          <p:cNvSpPr txBox="1"/>
          <p:nvPr/>
        </p:nvSpPr>
        <p:spPr>
          <a:xfrm>
            <a:off x="360000" y="360000"/>
            <a:ext cx="8277480" cy="4804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All my days I will sing this song of gladness,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Give my praise to the Fountain of delights;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For in my helplessness you heard my cry,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And waves of mercy poured down on my life.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will trust in the cross of my Redeemer,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will sing of the blood that never fails,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Of sins forgiven, of conscience cleansed,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Of death defeated and life without end.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"/>
          <p:cNvSpPr txBox="1"/>
          <p:nvPr/>
        </p:nvSpPr>
        <p:spPr>
          <a:xfrm>
            <a:off x="360000" y="360000"/>
            <a:ext cx="7939440" cy="3233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Beautiful Saviour, wonderful Counsellor,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Clothed in majesty, Lord of history,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You’re the way, the truth, the life.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Star of the morning, glorious in holiness,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You’re the Risen One, Heaven’s champion,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And you reign, you reign over all!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"/>
          <p:cNvSpPr txBox="1"/>
          <p:nvPr/>
        </p:nvSpPr>
        <p:spPr>
          <a:xfrm>
            <a:off x="360000" y="360000"/>
            <a:ext cx="9227520" cy="2185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I long to be where the praise is never-ending,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Yearn to dwell where the glory never fades,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Where countless worshippers will share one song,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And cries of ‘worthy’ will honour the Lamb!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LibreOffice/24.8.2.1$MacOSX_X86_64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2025-05-03T17:37:56Z</dcterms:created>
  <dc:creator>Mike Taylor</dc:creator>
  <dc:description/>
  <dc:language>en-GB</dc:language>
  <cp:lastModifiedBy>Mike Taylor</cp:lastModifiedBy>
  <dcterms:modified xsi:type="dcterms:W3CDTF">2025-05-03T17:53:53Z</dcterms:modified>
  <cp:revision>5</cp:revision>
  <dc:subject/>
  <dc:title/>
</cp:coreProperties>
</file>